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25" r:id="rId1"/>
  </p:sldMasterIdLst>
  <p:notesMasterIdLst>
    <p:notesMasterId r:id="rId53"/>
  </p:notesMasterIdLst>
  <p:sldIdLst>
    <p:sldId id="666" r:id="rId2"/>
    <p:sldId id="512" r:id="rId3"/>
    <p:sldId id="516" r:id="rId4"/>
    <p:sldId id="885" r:id="rId5"/>
    <p:sldId id="886" r:id="rId6"/>
    <p:sldId id="967" r:id="rId7"/>
    <p:sldId id="888" r:id="rId8"/>
    <p:sldId id="542" r:id="rId9"/>
    <p:sldId id="988" r:id="rId10"/>
    <p:sldId id="989" r:id="rId11"/>
    <p:sldId id="990" r:id="rId12"/>
    <p:sldId id="981" r:id="rId13"/>
    <p:sldId id="968" r:id="rId14"/>
    <p:sldId id="969" r:id="rId15"/>
    <p:sldId id="554" r:id="rId16"/>
    <p:sldId id="896" r:id="rId17"/>
    <p:sldId id="1031" r:id="rId18"/>
    <p:sldId id="1032" r:id="rId19"/>
    <p:sldId id="1060" r:id="rId20"/>
    <p:sldId id="1035" r:id="rId21"/>
    <p:sldId id="1036" r:id="rId22"/>
    <p:sldId id="1037" r:id="rId23"/>
    <p:sldId id="1038" r:id="rId24"/>
    <p:sldId id="1039" r:id="rId25"/>
    <p:sldId id="1040" r:id="rId26"/>
    <p:sldId id="1041" r:id="rId27"/>
    <p:sldId id="1042" r:id="rId28"/>
    <p:sldId id="982" r:id="rId29"/>
    <p:sldId id="597" r:id="rId30"/>
    <p:sldId id="904" r:id="rId31"/>
    <p:sldId id="901" r:id="rId32"/>
    <p:sldId id="992" r:id="rId33"/>
    <p:sldId id="1004" r:id="rId34"/>
    <p:sldId id="995" r:id="rId35"/>
    <p:sldId id="996" r:id="rId36"/>
    <p:sldId id="997" r:id="rId37"/>
    <p:sldId id="998" r:id="rId38"/>
    <p:sldId id="1001" r:id="rId39"/>
    <p:sldId id="1014" r:id="rId40"/>
    <p:sldId id="1002" r:id="rId41"/>
    <p:sldId id="1015" r:id="rId42"/>
    <p:sldId id="1003" r:id="rId43"/>
    <p:sldId id="1005" r:id="rId44"/>
    <p:sldId id="1006" r:id="rId45"/>
    <p:sldId id="1007" r:id="rId46"/>
    <p:sldId id="1008" r:id="rId47"/>
    <p:sldId id="1012" r:id="rId48"/>
    <p:sldId id="917" r:id="rId49"/>
    <p:sldId id="1017" r:id="rId50"/>
    <p:sldId id="1016" r:id="rId51"/>
    <p:sldId id="753" r:id="rId52"/>
  </p:sldIdLst>
  <p:sldSz cx="9144000" cy="6858000" type="screen4x3"/>
  <p:notesSz cx="6858000" cy="9144000"/>
  <p:defaultTex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2">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7040F"/>
    <a:srgbClr val="13548C"/>
    <a:srgbClr val="FF6600"/>
    <a:srgbClr val="FF9900"/>
    <a:srgbClr val="F7EA27"/>
    <a:srgbClr val="FF0000"/>
    <a:srgbClr val="008000"/>
    <a:srgbClr val="CC00CC"/>
    <a:srgbClr val="FFFF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2" autoAdjust="0"/>
    <p:restoredTop sz="89693" autoAdjust="0"/>
  </p:normalViewPr>
  <p:slideViewPr>
    <p:cSldViewPr>
      <p:cViewPr varScale="1">
        <p:scale>
          <a:sx n="81" d="100"/>
          <a:sy n="81" d="100"/>
        </p:scale>
        <p:origin x="1340" y="72"/>
      </p:cViewPr>
      <p:guideLst>
        <p:guide orient="horz" pos="2202"/>
        <p:guide pos="2887"/>
      </p:guideLst>
    </p:cSldViewPr>
  </p:slideViewPr>
  <p:notesTextViewPr>
    <p:cViewPr>
      <p:scale>
        <a:sx n="100" d="100"/>
        <a:sy n="100" d="100"/>
      </p:scale>
      <p:origin x="0" y="0"/>
    </p:cViewPr>
  </p:notesTextViewPr>
  <p:sorterViewPr>
    <p:cViewPr>
      <p:scale>
        <a:sx n="66" d="100"/>
        <a:sy n="66" d="100"/>
      </p:scale>
      <p:origin x="0" y="-510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AB2FC-CC34-4D19-91B1-13A556628BA0}" type="doc">
      <dgm:prSet loTypeId="urn:microsoft.com/office/officeart/2005/8/layout/process1" loCatId="process" qsTypeId="urn:microsoft.com/office/officeart/2005/8/quickstyle/simple1" qsCatId="simple" csTypeId="urn:microsoft.com/office/officeart/2005/8/colors/accent1_2" csCatId="accent1" phldr="1"/>
      <dgm:spPr/>
    </dgm:pt>
    <dgm:pt modelId="{00703CFA-074C-4654-969F-9334771AE2AC}">
      <dgm:prSet phldrT="[文本]">
        <dgm:style>
          <a:lnRef idx="1">
            <a:schemeClr val="accent5"/>
          </a:lnRef>
          <a:fillRef idx="2">
            <a:schemeClr val="accent5"/>
          </a:fillRef>
          <a:effectRef idx="1">
            <a:schemeClr val="accent5"/>
          </a:effectRef>
          <a:fontRef idx="minor">
            <a:schemeClr val="dk1"/>
          </a:fontRef>
        </dgm:style>
      </dgm:prSet>
      <dgm:spPr/>
      <dgm: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安装</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Anaconda</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0D7C7D28-F330-45EF-BA29-829649A8EA74}" type="parTrans" cxnId="{372940AD-F70C-40BE-95F0-2E68F0F922B5}">
      <dgm:prSet/>
      <dgm:spPr/>
      <dgm:t>
        <a:bodyPr/>
        <a:lstStyle/>
        <a:p>
          <a:endParaRPr lang="zh-CN" altLang="en-US"/>
        </a:p>
      </dgm:t>
    </dgm:pt>
    <dgm:pt modelId="{2F5EE04A-623C-45A7-90B9-9EEEC2712BFC}" type="sibTrans" cxnId="{372940AD-F70C-40BE-95F0-2E68F0F922B5}">
      <dgm:prSet/>
      <dgm:spPr>
        <a:solidFill>
          <a:srgbClr val="FF6600"/>
        </a:solidFill>
      </dgm:spPr>
      <dgm:t>
        <a:bodyPr/>
        <a:lstStyle/>
        <a:p>
          <a:endParaRPr lang="zh-CN" altLang="en-US"/>
        </a:p>
      </dgm:t>
    </dgm:pt>
    <dgm:pt modelId="{B43846AB-B58D-49AA-8D23-B422E12CC183}">
      <dgm:prSet phldrT="[文本]">
        <dgm:style>
          <a:lnRef idx="1">
            <a:schemeClr val="accent5"/>
          </a:lnRef>
          <a:fillRef idx="2">
            <a:schemeClr val="accent5"/>
          </a:fillRef>
          <a:effectRef idx="1">
            <a:schemeClr val="accent5"/>
          </a:effectRef>
          <a:fontRef idx="minor">
            <a:schemeClr val="dk1"/>
          </a:fontRef>
        </dgm:style>
      </dgm:prSet>
      <dgm:spPr/>
      <dgm: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安装</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pycharm</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AB4AFD32-67AA-46A0-96F0-4CD412CDFF95}" type="parTrans" cxnId="{E4E93D0A-1BC6-4619-89C5-EAEF1F7C67B1}">
      <dgm:prSet/>
      <dgm:spPr/>
      <dgm:t>
        <a:bodyPr/>
        <a:lstStyle/>
        <a:p>
          <a:endParaRPr lang="zh-CN" altLang="en-US"/>
        </a:p>
      </dgm:t>
    </dgm:pt>
    <dgm:pt modelId="{FB160767-41F5-47F9-A994-5C7FB84B99CA}" type="sibTrans" cxnId="{E4E93D0A-1BC6-4619-89C5-EAEF1F7C67B1}">
      <dgm:prSet/>
      <dgm:spPr>
        <a:solidFill>
          <a:srgbClr val="FF6600"/>
        </a:solidFill>
      </dgm:spPr>
      <dgm:t>
        <a:bodyPr/>
        <a:lstStyle/>
        <a:p>
          <a:endParaRPr lang="zh-CN" altLang="en-US"/>
        </a:p>
      </dgm:t>
    </dgm:pt>
    <dgm:pt modelId="{91788E54-5A07-4381-A611-412545463816}">
      <dgm:prSet phldrT="[文本]">
        <dgm:style>
          <a:lnRef idx="1">
            <a:schemeClr val="accent5"/>
          </a:lnRef>
          <a:fillRef idx="2">
            <a:schemeClr val="accent5"/>
          </a:fillRef>
          <a:effectRef idx="1">
            <a:schemeClr val="accent5"/>
          </a:effectRef>
          <a:fontRef idx="minor">
            <a:schemeClr val="dk1"/>
          </a:fontRef>
        </dgm:style>
      </dgm:prSet>
      <dgm:spPr/>
      <dgm: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配置</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pycharm</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dgm:t>
    </dgm:pt>
    <dgm:pt modelId="{1811930A-8720-4384-919D-1B21AA51A03A}" type="parTrans" cxnId="{29F8576B-DB71-4E96-AF7E-DF6927547A95}">
      <dgm:prSet/>
      <dgm:spPr/>
      <dgm:t>
        <a:bodyPr/>
        <a:lstStyle/>
        <a:p>
          <a:endParaRPr lang="zh-CN" altLang="en-US"/>
        </a:p>
      </dgm:t>
    </dgm:pt>
    <dgm:pt modelId="{DE180744-655E-4B8D-90FE-D26CA9077DC6}" type="sibTrans" cxnId="{29F8576B-DB71-4E96-AF7E-DF6927547A95}">
      <dgm:prSet/>
      <dgm:spPr/>
      <dgm:t>
        <a:bodyPr/>
        <a:lstStyle/>
        <a:p>
          <a:endParaRPr lang="zh-CN" altLang="en-US"/>
        </a:p>
      </dgm:t>
    </dgm:pt>
    <dgm:pt modelId="{3F0D4F84-F602-4550-BC36-274A50883954}" type="pres">
      <dgm:prSet presAssocID="{880AB2FC-CC34-4D19-91B1-13A556628BA0}" presName="Name0" presStyleCnt="0">
        <dgm:presLayoutVars>
          <dgm:dir/>
          <dgm:resizeHandles val="exact"/>
        </dgm:presLayoutVars>
      </dgm:prSet>
      <dgm:spPr/>
    </dgm:pt>
    <dgm:pt modelId="{0CD06A1A-5464-4F03-90B9-8D8F2E3F69AA}" type="pres">
      <dgm:prSet presAssocID="{00703CFA-074C-4654-969F-9334771AE2AC}" presName="node" presStyleLbl="node1" presStyleIdx="0" presStyleCnt="3">
        <dgm:presLayoutVars>
          <dgm:bulletEnabled val="1"/>
        </dgm:presLayoutVars>
      </dgm:prSet>
      <dgm:spPr/>
    </dgm:pt>
    <dgm:pt modelId="{804F2272-142B-4B70-B13F-EA0CC8039AE9}" type="pres">
      <dgm:prSet presAssocID="{2F5EE04A-623C-45A7-90B9-9EEEC2712BFC}" presName="sibTrans" presStyleLbl="sibTrans2D1" presStyleIdx="0" presStyleCnt="2"/>
      <dgm:spPr/>
    </dgm:pt>
    <dgm:pt modelId="{97A5B084-90AA-46B9-BEAF-5BB1FDEA8A66}" type="pres">
      <dgm:prSet presAssocID="{2F5EE04A-623C-45A7-90B9-9EEEC2712BFC}" presName="connectorText" presStyleLbl="sibTrans2D1" presStyleIdx="0" presStyleCnt="2"/>
      <dgm:spPr/>
    </dgm:pt>
    <dgm:pt modelId="{E8EBCDC6-A60A-47A9-992A-157166FC6A9C}" type="pres">
      <dgm:prSet presAssocID="{B43846AB-B58D-49AA-8D23-B422E12CC183}" presName="node" presStyleLbl="node1" presStyleIdx="1" presStyleCnt="3">
        <dgm:presLayoutVars>
          <dgm:bulletEnabled val="1"/>
        </dgm:presLayoutVars>
      </dgm:prSet>
      <dgm:spPr/>
    </dgm:pt>
    <dgm:pt modelId="{2EBBB8D7-C38F-4ADB-B39B-E8088BFBD826}" type="pres">
      <dgm:prSet presAssocID="{FB160767-41F5-47F9-A994-5C7FB84B99CA}" presName="sibTrans" presStyleLbl="sibTrans2D1" presStyleIdx="1" presStyleCnt="2"/>
      <dgm:spPr/>
    </dgm:pt>
    <dgm:pt modelId="{A01AB3F1-76C5-4571-A70C-7C51A009276C}" type="pres">
      <dgm:prSet presAssocID="{FB160767-41F5-47F9-A994-5C7FB84B99CA}" presName="connectorText" presStyleLbl="sibTrans2D1" presStyleIdx="1" presStyleCnt="2"/>
      <dgm:spPr/>
    </dgm:pt>
    <dgm:pt modelId="{76A7327E-1008-41A3-9BED-F44C34357C40}" type="pres">
      <dgm:prSet presAssocID="{91788E54-5A07-4381-A611-412545463816}" presName="node" presStyleLbl="node1" presStyleIdx="2" presStyleCnt="3">
        <dgm:presLayoutVars>
          <dgm:bulletEnabled val="1"/>
        </dgm:presLayoutVars>
      </dgm:prSet>
      <dgm:spPr/>
    </dgm:pt>
  </dgm:ptLst>
  <dgm:cxnLst>
    <dgm:cxn modelId="{E4E93D0A-1BC6-4619-89C5-EAEF1F7C67B1}" srcId="{880AB2FC-CC34-4D19-91B1-13A556628BA0}" destId="{B43846AB-B58D-49AA-8D23-B422E12CC183}" srcOrd="1" destOrd="0" parTransId="{AB4AFD32-67AA-46A0-96F0-4CD412CDFF95}" sibTransId="{FB160767-41F5-47F9-A994-5C7FB84B99CA}"/>
    <dgm:cxn modelId="{B22A181A-CA73-4B55-A244-BC2F953DD4F0}" type="presOf" srcId="{2F5EE04A-623C-45A7-90B9-9EEEC2712BFC}" destId="{804F2272-142B-4B70-B13F-EA0CC8039AE9}" srcOrd="0" destOrd="0" presId="urn:microsoft.com/office/officeart/2005/8/layout/process1"/>
    <dgm:cxn modelId="{F64BDB38-6E40-4B56-9974-78473B645247}" type="presOf" srcId="{00703CFA-074C-4654-969F-9334771AE2AC}" destId="{0CD06A1A-5464-4F03-90B9-8D8F2E3F69AA}" srcOrd="0" destOrd="0" presId="urn:microsoft.com/office/officeart/2005/8/layout/process1"/>
    <dgm:cxn modelId="{C45CFD45-9AB4-49E0-AFAB-5F449A89DE57}" type="presOf" srcId="{91788E54-5A07-4381-A611-412545463816}" destId="{76A7327E-1008-41A3-9BED-F44C34357C40}" srcOrd="0" destOrd="0" presId="urn:microsoft.com/office/officeart/2005/8/layout/process1"/>
    <dgm:cxn modelId="{29F8576B-DB71-4E96-AF7E-DF6927547A95}" srcId="{880AB2FC-CC34-4D19-91B1-13A556628BA0}" destId="{91788E54-5A07-4381-A611-412545463816}" srcOrd="2" destOrd="0" parTransId="{1811930A-8720-4384-919D-1B21AA51A03A}" sibTransId="{DE180744-655E-4B8D-90FE-D26CA9077DC6}"/>
    <dgm:cxn modelId="{90FBFB52-023C-4FF4-BF62-905DA09ECC13}" type="presOf" srcId="{FB160767-41F5-47F9-A994-5C7FB84B99CA}" destId="{2EBBB8D7-C38F-4ADB-B39B-E8088BFBD826}" srcOrd="0" destOrd="0" presId="urn:microsoft.com/office/officeart/2005/8/layout/process1"/>
    <dgm:cxn modelId="{C4143053-6D87-4148-876C-472A4EFE8E21}" type="presOf" srcId="{2F5EE04A-623C-45A7-90B9-9EEEC2712BFC}" destId="{97A5B084-90AA-46B9-BEAF-5BB1FDEA8A66}" srcOrd="1" destOrd="0" presId="urn:microsoft.com/office/officeart/2005/8/layout/process1"/>
    <dgm:cxn modelId="{75F96078-EEFA-4C2E-A327-B645A1CFD326}" type="presOf" srcId="{B43846AB-B58D-49AA-8D23-B422E12CC183}" destId="{E8EBCDC6-A60A-47A9-992A-157166FC6A9C}" srcOrd="0" destOrd="0" presId="urn:microsoft.com/office/officeart/2005/8/layout/process1"/>
    <dgm:cxn modelId="{8B0D927E-C2B4-46C8-9675-F9513091B7D6}" type="presOf" srcId="{FB160767-41F5-47F9-A994-5C7FB84B99CA}" destId="{A01AB3F1-76C5-4571-A70C-7C51A009276C}" srcOrd="1" destOrd="0" presId="urn:microsoft.com/office/officeart/2005/8/layout/process1"/>
    <dgm:cxn modelId="{372940AD-F70C-40BE-95F0-2E68F0F922B5}" srcId="{880AB2FC-CC34-4D19-91B1-13A556628BA0}" destId="{00703CFA-074C-4654-969F-9334771AE2AC}" srcOrd="0" destOrd="0" parTransId="{0D7C7D28-F330-45EF-BA29-829649A8EA74}" sibTransId="{2F5EE04A-623C-45A7-90B9-9EEEC2712BFC}"/>
    <dgm:cxn modelId="{EA9C07E0-D7DD-4029-A3F3-A77E7B4F3A89}" type="presOf" srcId="{880AB2FC-CC34-4D19-91B1-13A556628BA0}" destId="{3F0D4F84-F602-4550-BC36-274A50883954}" srcOrd="0" destOrd="0" presId="urn:microsoft.com/office/officeart/2005/8/layout/process1"/>
    <dgm:cxn modelId="{7AD0C2D4-F073-457C-AF43-A43562516BF8}" type="presParOf" srcId="{3F0D4F84-F602-4550-BC36-274A50883954}" destId="{0CD06A1A-5464-4F03-90B9-8D8F2E3F69AA}" srcOrd="0" destOrd="0" presId="urn:microsoft.com/office/officeart/2005/8/layout/process1"/>
    <dgm:cxn modelId="{4BE48E35-1FD7-4FC1-81DD-D7C548EA972C}" type="presParOf" srcId="{3F0D4F84-F602-4550-BC36-274A50883954}" destId="{804F2272-142B-4B70-B13F-EA0CC8039AE9}" srcOrd="1" destOrd="0" presId="urn:microsoft.com/office/officeart/2005/8/layout/process1"/>
    <dgm:cxn modelId="{AB250845-4287-4EC7-ACE5-0975C801526F}" type="presParOf" srcId="{804F2272-142B-4B70-B13F-EA0CC8039AE9}" destId="{97A5B084-90AA-46B9-BEAF-5BB1FDEA8A66}" srcOrd="0" destOrd="0" presId="urn:microsoft.com/office/officeart/2005/8/layout/process1"/>
    <dgm:cxn modelId="{DFF37815-4802-4CD9-B5EB-24D08BA293D5}" type="presParOf" srcId="{3F0D4F84-F602-4550-BC36-274A50883954}" destId="{E8EBCDC6-A60A-47A9-992A-157166FC6A9C}" srcOrd="2" destOrd="0" presId="urn:microsoft.com/office/officeart/2005/8/layout/process1"/>
    <dgm:cxn modelId="{BFD2E798-C1AC-476A-B437-AA9C9EFBA5C4}" type="presParOf" srcId="{3F0D4F84-F602-4550-BC36-274A50883954}" destId="{2EBBB8D7-C38F-4ADB-B39B-E8088BFBD826}" srcOrd="3" destOrd="0" presId="urn:microsoft.com/office/officeart/2005/8/layout/process1"/>
    <dgm:cxn modelId="{9F3B90AB-F3F3-48E1-8FC7-8C49DDEDEC20}" type="presParOf" srcId="{2EBBB8D7-C38F-4ADB-B39B-E8088BFBD826}" destId="{A01AB3F1-76C5-4571-A70C-7C51A009276C}" srcOrd="0" destOrd="0" presId="urn:microsoft.com/office/officeart/2005/8/layout/process1"/>
    <dgm:cxn modelId="{D7F556D6-4A87-440D-A41F-3DF31847030E}" type="presParOf" srcId="{3F0D4F84-F602-4550-BC36-274A50883954}" destId="{76A7327E-1008-41A3-9BED-F44C34357C4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11F359-AC1E-4FCC-B681-41309F9EB29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2BD551E-3EC7-4375-A7B5-EA03B2B9C0D9}">
      <dgm:prSet phldrT="[文本]"/>
      <dgm:spPr/>
      <dgm:t>
        <a:bodyPr/>
        <a:lstStyle/>
        <a:p>
          <a:r>
            <a:rPr lang="zh-CN" altLang="en-US" dirty="0"/>
            <a:t>分类技术</a:t>
          </a:r>
        </a:p>
      </dgm:t>
    </dgm:pt>
    <dgm:pt modelId="{1F92D7BC-BC57-401F-B788-9C73C4EE4197}" type="parTrans" cxnId="{23D3D19B-E374-4419-9D88-B4A6EBD325BA}">
      <dgm:prSet/>
      <dgm:spPr/>
      <dgm:t>
        <a:bodyPr/>
        <a:lstStyle/>
        <a:p>
          <a:endParaRPr lang="zh-CN" altLang="en-US"/>
        </a:p>
      </dgm:t>
    </dgm:pt>
    <dgm:pt modelId="{78796747-F54E-47B7-86AB-C2D665FA36B3}" type="sibTrans" cxnId="{23D3D19B-E374-4419-9D88-B4A6EBD325BA}">
      <dgm:prSet/>
      <dgm:spPr/>
      <dgm:t>
        <a:bodyPr/>
        <a:lstStyle/>
        <a:p>
          <a:endParaRPr lang="zh-CN" altLang="en-US"/>
        </a:p>
      </dgm:t>
    </dgm:pt>
    <dgm:pt modelId="{72B5ECB5-638C-4A8F-9EFC-C2F4D2CB8D25}">
      <dgm:prSet phldrT="[文本]"/>
      <dgm:spPr/>
      <dgm:t>
        <a:bodyPr/>
        <a:lstStyle/>
        <a:p>
          <a:r>
            <a:rPr lang="zh-CN" altLang="en-US" dirty="0"/>
            <a:t>决策树分类</a:t>
          </a:r>
        </a:p>
      </dgm:t>
    </dgm:pt>
    <dgm:pt modelId="{AF22ED6B-1CEA-4B51-8A6D-CFB72454123E}" type="parTrans" cxnId="{4C8FE611-5FA7-4D7B-9515-893DB4130487}">
      <dgm:prSet/>
      <dgm:spPr/>
      <dgm:t>
        <a:bodyPr/>
        <a:lstStyle/>
        <a:p>
          <a:endParaRPr lang="zh-CN" altLang="en-US"/>
        </a:p>
      </dgm:t>
    </dgm:pt>
    <dgm:pt modelId="{41FA0C99-A725-4023-A10C-BA6127A9C9C9}" type="sibTrans" cxnId="{4C8FE611-5FA7-4D7B-9515-893DB4130487}">
      <dgm:prSet/>
      <dgm:spPr/>
      <dgm:t>
        <a:bodyPr/>
        <a:lstStyle/>
        <a:p>
          <a:endParaRPr lang="zh-CN" altLang="en-US"/>
        </a:p>
      </dgm:t>
    </dgm:pt>
    <dgm:pt modelId="{D1382AB8-61C8-45D7-9DC5-4FEDA1698390}">
      <dgm:prSet phldrT="[文本]"/>
      <dgm:spPr/>
      <dgm:t>
        <a:bodyPr/>
        <a:lstStyle/>
        <a:p>
          <a:r>
            <a:rPr lang="zh-CN" altLang="en-US" dirty="0"/>
            <a:t>贝叶斯分类</a:t>
          </a:r>
        </a:p>
      </dgm:t>
    </dgm:pt>
    <dgm:pt modelId="{7DD33ED1-9FEE-4843-B166-AC403D72D04B}" type="sibTrans" cxnId="{3D7E5A59-6785-4F1C-8C82-5BD5BB7F903A}">
      <dgm:prSet/>
      <dgm:spPr/>
      <dgm:t>
        <a:bodyPr/>
        <a:lstStyle/>
        <a:p>
          <a:endParaRPr lang="zh-CN" altLang="en-US"/>
        </a:p>
      </dgm:t>
    </dgm:pt>
    <dgm:pt modelId="{7AF6B920-9CAC-4468-B9E4-888518D3E809}" type="parTrans" cxnId="{3D7E5A59-6785-4F1C-8C82-5BD5BB7F903A}">
      <dgm:prSet/>
      <dgm:spPr/>
      <dgm:t>
        <a:bodyPr/>
        <a:lstStyle/>
        <a:p>
          <a:endParaRPr lang="zh-CN" altLang="en-US"/>
        </a:p>
      </dgm:t>
    </dgm:pt>
    <dgm:pt modelId="{B80398C7-350D-4428-965A-B8AA2223EB9A}">
      <dgm:prSet phldrT="[文本]"/>
      <dgm:spPr/>
      <dgm:t>
        <a:bodyPr/>
        <a:lstStyle/>
        <a:p>
          <a:r>
            <a:rPr lang="zh-CN" altLang="en-US" dirty="0"/>
            <a:t>最近邻分类</a:t>
          </a:r>
        </a:p>
      </dgm:t>
    </dgm:pt>
    <dgm:pt modelId="{DDE6F2EB-EF94-472A-9D40-C0008DCE14AC}" type="parTrans" cxnId="{B58787CC-619D-41DC-AF92-8C1A2AE3A792}">
      <dgm:prSet/>
      <dgm:spPr/>
      <dgm:t>
        <a:bodyPr/>
        <a:lstStyle/>
        <a:p>
          <a:endParaRPr lang="zh-CN" altLang="en-US"/>
        </a:p>
      </dgm:t>
    </dgm:pt>
    <dgm:pt modelId="{EDC6BDE2-81AF-44E8-A822-0394040DA84B}" type="sibTrans" cxnId="{B58787CC-619D-41DC-AF92-8C1A2AE3A792}">
      <dgm:prSet/>
      <dgm:spPr/>
      <dgm:t>
        <a:bodyPr/>
        <a:lstStyle/>
        <a:p>
          <a:endParaRPr lang="zh-CN" altLang="en-US"/>
        </a:p>
      </dgm:t>
    </dgm:pt>
    <dgm:pt modelId="{9A5752FC-8197-4146-94F4-09A6A5889D62}">
      <dgm:prSet phldrT="[文本]"/>
      <dgm:spPr/>
      <dgm:t>
        <a:bodyPr/>
        <a:lstStyle/>
        <a:p>
          <a:r>
            <a:rPr lang="zh-CN" altLang="en-US" dirty="0"/>
            <a:t>支持向量机分类</a:t>
          </a:r>
        </a:p>
      </dgm:t>
    </dgm:pt>
    <dgm:pt modelId="{A436F478-213A-47AE-8C6F-1AAC12623A45}" type="parTrans" cxnId="{911F6277-567A-403E-B62F-1DA8E7810CA0}">
      <dgm:prSet/>
      <dgm:spPr/>
      <dgm:t>
        <a:bodyPr/>
        <a:lstStyle/>
        <a:p>
          <a:endParaRPr lang="zh-CN" altLang="en-US"/>
        </a:p>
      </dgm:t>
    </dgm:pt>
    <dgm:pt modelId="{10822FCF-3A82-4D2A-A2B9-57F2CB64DBC5}" type="sibTrans" cxnId="{911F6277-567A-403E-B62F-1DA8E7810CA0}">
      <dgm:prSet/>
      <dgm:spPr/>
      <dgm:t>
        <a:bodyPr/>
        <a:lstStyle/>
        <a:p>
          <a:endParaRPr lang="zh-CN" altLang="en-US"/>
        </a:p>
      </dgm:t>
    </dgm:pt>
    <dgm:pt modelId="{C26F4EDE-10D7-4E8D-8D7B-472015E3D6A0}">
      <dgm:prSet phldrT="[文本]"/>
      <dgm:spPr/>
      <dgm:t>
        <a:bodyPr/>
        <a:lstStyle/>
        <a:p>
          <a:r>
            <a:rPr lang="zh-CN" altLang="en-US" dirty="0"/>
            <a:t>神经网络分类</a:t>
          </a:r>
        </a:p>
      </dgm:t>
    </dgm:pt>
    <dgm:pt modelId="{B59D193A-50E6-4F2B-93D7-933B129A9BA0}" type="parTrans" cxnId="{9406AB16-C298-4712-80AD-20832E311DD7}">
      <dgm:prSet/>
      <dgm:spPr/>
      <dgm:t>
        <a:bodyPr/>
        <a:lstStyle/>
        <a:p>
          <a:endParaRPr lang="zh-CN" altLang="en-US"/>
        </a:p>
      </dgm:t>
    </dgm:pt>
    <dgm:pt modelId="{6AC0E044-81A9-4B20-AA31-D726A2C08075}" type="sibTrans" cxnId="{9406AB16-C298-4712-80AD-20832E311DD7}">
      <dgm:prSet/>
      <dgm:spPr/>
      <dgm:t>
        <a:bodyPr/>
        <a:lstStyle/>
        <a:p>
          <a:endParaRPr lang="zh-CN" altLang="en-US"/>
        </a:p>
      </dgm:t>
    </dgm:pt>
    <dgm:pt modelId="{F16DC083-830B-4584-8C64-C3FF309B58E4}">
      <dgm:prSet phldrT="[文本]"/>
      <dgm:spPr/>
      <dgm:t>
        <a:bodyPr/>
        <a:lstStyle/>
        <a:p>
          <a:r>
            <a:rPr lang="zh-CN" altLang="en-US" dirty="0"/>
            <a:t>逻辑斯特回归分类</a:t>
          </a:r>
        </a:p>
      </dgm:t>
    </dgm:pt>
    <dgm:pt modelId="{8FAF4198-D5B7-4124-9075-C3A6EC6C682B}" type="parTrans" cxnId="{DCCFC014-F842-43C4-A0A8-1ED3BA6FE8C8}">
      <dgm:prSet/>
      <dgm:spPr/>
      <dgm:t>
        <a:bodyPr/>
        <a:lstStyle/>
        <a:p>
          <a:endParaRPr lang="zh-CN" altLang="en-US"/>
        </a:p>
      </dgm:t>
    </dgm:pt>
    <dgm:pt modelId="{C6E7D35D-ADB0-4AFE-8836-55094569B4F2}" type="sibTrans" cxnId="{DCCFC014-F842-43C4-A0A8-1ED3BA6FE8C8}">
      <dgm:prSet/>
      <dgm:spPr/>
      <dgm:t>
        <a:bodyPr/>
        <a:lstStyle/>
        <a:p>
          <a:endParaRPr lang="zh-CN" altLang="en-US"/>
        </a:p>
      </dgm:t>
    </dgm:pt>
    <dgm:pt modelId="{3DA9EBCD-3CC8-4EEA-A24D-3288E8850605}">
      <dgm:prSet phldrT="[文本]"/>
      <dgm:spPr/>
      <dgm:t>
        <a:bodyPr/>
        <a:lstStyle/>
        <a:p>
          <a:r>
            <a:rPr lang="en-US" altLang="zh-CN" dirty="0"/>
            <a:t>…..</a:t>
          </a:r>
          <a:endParaRPr lang="zh-CN" altLang="en-US" dirty="0"/>
        </a:p>
      </dgm:t>
    </dgm:pt>
    <dgm:pt modelId="{C38B19BE-33F8-4F83-9800-77B105D9BA94}" type="parTrans" cxnId="{8C98D269-E5A0-4D96-A7B7-F82BE1BD786E}">
      <dgm:prSet/>
      <dgm:spPr/>
      <dgm:t>
        <a:bodyPr/>
        <a:lstStyle/>
        <a:p>
          <a:endParaRPr lang="zh-CN" altLang="en-US"/>
        </a:p>
      </dgm:t>
    </dgm:pt>
    <dgm:pt modelId="{AB68A21C-60DD-43E0-B8DC-1826829F5952}" type="sibTrans" cxnId="{8C98D269-E5A0-4D96-A7B7-F82BE1BD786E}">
      <dgm:prSet/>
      <dgm:spPr/>
      <dgm:t>
        <a:bodyPr/>
        <a:lstStyle/>
        <a:p>
          <a:endParaRPr lang="zh-CN" altLang="en-US"/>
        </a:p>
      </dgm:t>
    </dgm:pt>
    <dgm:pt modelId="{AFDC225B-2AE2-41E2-8BDB-5D13C1036A09}" type="pres">
      <dgm:prSet presAssocID="{4311F359-AC1E-4FCC-B681-41309F9EB29E}" presName="hierChild1" presStyleCnt="0">
        <dgm:presLayoutVars>
          <dgm:chPref val="1"/>
          <dgm:dir/>
          <dgm:animOne val="branch"/>
          <dgm:animLvl val="lvl"/>
          <dgm:resizeHandles/>
        </dgm:presLayoutVars>
      </dgm:prSet>
      <dgm:spPr/>
    </dgm:pt>
    <dgm:pt modelId="{A451FACF-E9DB-4C12-AE03-C4B816C6E4DF}" type="pres">
      <dgm:prSet presAssocID="{72BD551E-3EC7-4375-A7B5-EA03B2B9C0D9}" presName="hierRoot1" presStyleCnt="0"/>
      <dgm:spPr/>
    </dgm:pt>
    <dgm:pt modelId="{F04AD8A9-CD42-404E-B0EC-6A22CD969244}" type="pres">
      <dgm:prSet presAssocID="{72BD551E-3EC7-4375-A7B5-EA03B2B9C0D9}" presName="composite" presStyleCnt="0"/>
      <dgm:spPr/>
    </dgm:pt>
    <dgm:pt modelId="{D80BD74D-DA86-4079-87E7-1776524A16BA}" type="pres">
      <dgm:prSet presAssocID="{72BD551E-3EC7-4375-A7B5-EA03B2B9C0D9}" presName="background" presStyleLbl="node0" presStyleIdx="0" presStyleCnt="1"/>
      <dgm:spPr/>
    </dgm:pt>
    <dgm:pt modelId="{09EE81BC-3E08-4765-B5AD-29D571BC8DCE}" type="pres">
      <dgm:prSet presAssocID="{72BD551E-3EC7-4375-A7B5-EA03B2B9C0D9}" presName="text" presStyleLbl="fgAcc0" presStyleIdx="0" presStyleCnt="1">
        <dgm:presLayoutVars>
          <dgm:chPref val="3"/>
        </dgm:presLayoutVars>
      </dgm:prSet>
      <dgm:spPr/>
    </dgm:pt>
    <dgm:pt modelId="{9875FDC5-F4E0-4BA4-B3C4-2BFE102441BB}" type="pres">
      <dgm:prSet presAssocID="{72BD551E-3EC7-4375-A7B5-EA03B2B9C0D9}" presName="hierChild2" presStyleCnt="0"/>
      <dgm:spPr/>
    </dgm:pt>
    <dgm:pt modelId="{0DA0F32F-75C7-48A4-8175-7FA067308DE6}" type="pres">
      <dgm:prSet presAssocID="{AF22ED6B-1CEA-4B51-8A6D-CFB72454123E}" presName="Name10" presStyleLbl="parChTrans1D2" presStyleIdx="0" presStyleCnt="7"/>
      <dgm:spPr/>
    </dgm:pt>
    <dgm:pt modelId="{FB1BA48D-0D0B-4EA6-8D5D-7EC1ED7C637A}" type="pres">
      <dgm:prSet presAssocID="{72B5ECB5-638C-4A8F-9EFC-C2F4D2CB8D25}" presName="hierRoot2" presStyleCnt="0"/>
      <dgm:spPr/>
    </dgm:pt>
    <dgm:pt modelId="{9942CF95-CFF3-4AD8-8F5F-0F9AD5441AA1}" type="pres">
      <dgm:prSet presAssocID="{72B5ECB5-638C-4A8F-9EFC-C2F4D2CB8D25}" presName="composite2" presStyleCnt="0"/>
      <dgm:spPr/>
    </dgm:pt>
    <dgm:pt modelId="{45BF52E1-338A-407D-98B8-C93FE31D9915}" type="pres">
      <dgm:prSet presAssocID="{72B5ECB5-638C-4A8F-9EFC-C2F4D2CB8D25}" presName="background2" presStyleLbl="node2" presStyleIdx="0" presStyleCnt="7"/>
      <dgm:spPr/>
    </dgm:pt>
    <dgm:pt modelId="{461CF844-E238-44E4-9311-348B1549085E}" type="pres">
      <dgm:prSet presAssocID="{72B5ECB5-638C-4A8F-9EFC-C2F4D2CB8D25}" presName="text2" presStyleLbl="fgAcc2" presStyleIdx="0" presStyleCnt="7">
        <dgm:presLayoutVars>
          <dgm:chPref val="3"/>
        </dgm:presLayoutVars>
      </dgm:prSet>
      <dgm:spPr/>
    </dgm:pt>
    <dgm:pt modelId="{75310177-10C4-40D3-BAB3-F495947CAB02}" type="pres">
      <dgm:prSet presAssocID="{72B5ECB5-638C-4A8F-9EFC-C2F4D2CB8D25}" presName="hierChild3" presStyleCnt="0"/>
      <dgm:spPr/>
    </dgm:pt>
    <dgm:pt modelId="{B8893E26-4166-487C-97E3-4E887A1ABCE0}" type="pres">
      <dgm:prSet presAssocID="{7AF6B920-9CAC-4468-B9E4-888518D3E809}" presName="Name10" presStyleLbl="parChTrans1D2" presStyleIdx="1" presStyleCnt="7"/>
      <dgm:spPr/>
    </dgm:pt>
    <dgm:pt modelId="{DFC2E683-DF59-439D-AA18-F74F0CFBABDB}" type="pres">
      <dgm:prSet presAssocID="{D1382AB8-61C8-45D7-9DC5-4FEDA1698390}" presName="hierRoot2" presStyleCnt="0"/>
      <dgm:spPr/>
    </dgm:pt>
    <dgm:pt modelId="{420E93F6-0A90-4020-9D25-51B95B2E5B6A}" type="pres">
      <dgm:prSet presAssocID="{D1382AB8-61C8-45D7-9DC5-4FEDA1698390}" presName="composite2" presStyleCnt="0"/>
      <dgm:spPr/>
    </dgm:pt>
    <dgm:pt modelId="{645BBACA-8F90-4AB3-8558-2E1973E2FA0C}" type="pres">
      <dgm:prSet presAssocID="{D1382AB8-61C8-45D7-9DC5-4FEDA1698390}" presName="background2" presStyleLbl="node2" presStyleIdx="1" presStyleCnt="7"/>
      <dgm:spPr/>
    </dgm:pt>
    <dgm:pt modelId="{B3A5E6EF-7B81-4200-AA5D-9E657E5B64B4}" type="pres">
      <dgm:prSet presAssocID="{D1382AB8-61C8-45D7-9DC5-4FEDA1698390}" presName="text2" presStyleLbl="fgAcc2" presStyleIdx="1" presStyleCnt="7">
        <dgm:presLayoutVars>
          <dgm:chPref val="3"/>
        </dgm:presLayoutVars>
      </dgm:prSet>
      <dgm:spPr/>
    </dgm:pt>
    <dgm:pt modelId="{D5A82568-1813-4DB2-9155-B464CE896FBF}" type="pres">
      <dgm:prSet presAssocID="{D1382AB8-61C8-45D7-9DC5-4FEDA1698390}" presName="hierChild3" presStyleCnt="0"/>
      <dgm:spPr/>
    </dgm:pt>
    <dgm:pt modelId="{59E94E58-069C-4E5E-8E76-2E7B21AC6AB4}" type="pres">
      <dgm:prSet presAssocID="{DDE6F2EB-EF94-472A-9D40-C0008DCE14AC}" presName="Name10" presStyleLbl="parChTrans1D2" presStyleIdx="2" presStyleCnt="7"/>
      <dgm:spPr/>
    </dgm:pt>
    <dgm:pt modelId="{06021B29-BC3E-450F-8B18-2679F35FD53A}" type="pres">
      <dgm:prSet presAssocID="{B80398C7-350D-4428-965A-B8AA2223EB9A}" presName="hierRoot2" presStyleCnt="0"/>
      <dgm:spPr/>
    </dgm:pt>
    <dgm:pt modelId="{875CFD9D-2F8F-4D60-BF68-690D8028E944}" type="pres">
      <dgm:prSet presAssocID="{B80398C7-350D-4428-965A-B8AA2223EB9A}" presName="composite2" presStyleCnt="0"/>
      <dgm:spPr/>
    </dgm:pt>
    <dgm:pt modelId="{8A963676-5AFE-4C3E-BB5E-F00940EAF4B2}" type="pres">
      <dgm:prSet presAssocID="{B80398C7-350D-4428-965A-B8AA2223EB9A}" presName="background2" presStyleLbl="node2" presStyleIdx="2" presStyleCnt="7"/>
      <dgm:spPr/>
    </dgm:pt>
    <dgm:pt modelId="{E52BBBAF-84CC-4E71-9E94-25DC5B5246CD}" type="pres">
      <dgm:prSet presAssocID="{B80398C7-350D-4428-965A-B8AA2223EB9A}" presName="text2" presStyleLbl="fgAcc2" presStyleIdx="2" presStyleCnt="7">
        <dgm:presLayoutVars>
          <dgm:chPref val="3"/>
        </dgm:presLayoutVars>
      </dgm:prSet>
      <dgm:spPr/>
    </dgm:pt>
    <dgm:pt modelId="{F6C4CAE5-91BD-4DCD-A0F0-545A930182AD}" type="pres">
      <dgm:prSet presAssocID="{B80398C7-350D-4428-965A-B8AA2223EB9A}" presName="hierChild3" presStyleCnt="0"/>
      <dgm:spPr/>
    </dgm:pt>
    <dgm:pt modelId="{96A2BEFA-5AAD-4618-8387-DB9BA6B51024}" type="pres">
      <dgm:prSet presAssocID="{A436F478-213A-47AE-8C6F-1AAC12623A45}" presName="Name10" presStyleLbl="parChTrans1D2" presStyleIdx="3" presStyleCnt="7"/>
      <dgm:spPr/>
    </dgm:pt>
    <dgm:pt modelId="{C96C475E-7D2A-43CD-901E-59ACE0A25CD4}" type="pres">
      <dgm:prSet presAssocID="{9A5752FC-8197-4146-94F4-09A6A5889D62}" presName="hierRoot2" presStyleCnt="0"/>
      <dgm:spPr/>
    </dgm:pt>
    <dgm:pt modelId="{4C5694B0-1FBC-4818-9EBB-CC1950808172}" type="pres">
      <dgm:prSet presAssocID="{9A5752FC-8197-4146-94F4-09A6A5889D62}" presName="composite2" presStyleCnt="0"/>
      <dgm:spPr/>
    </dgm:pt>
    <dgm:pt modelId="{307579C4-F5BA-4A97-A6A8-FF99BB877869}" type="pres">
      <dgm:prSet presAssocID="{9A5752FC-8197-4146-94F4-09A6A5889D62}" presName="background2" presStyleLbl="node2" presStyleIdx="3" presStyleCnt="7"/>
      <dgm:spPr/>
    </dgm:pt>
    <dgm:pt modelId="{31010AA7-8653-4B8F-B797-026B00B2A119}" type="pres">
      <dgm:prSet presAssocID="{9A5752FC-8197-4146-94F4-09A6A5889D62}" presName="text2" presStyleLbl="fgAcc2" presStyleIdx="3" presStyleCnt="7">
        <dgm:presLayoutVars>
          <dgm:chPref val="3"/>
        </dgm:presLayoutVars>
      </dgm:prSet>
      <dgm:spPr/>
    </dgm:pt>
    <dgm:pt modelId="{036E9249-CF91-4271-91FB-76F49EB4A447}" type="pres">
      <dgm:prSet presAssocID="{9A5752FC-8197-4146-94F4-09A6A5889D62}" presName="hierChild3" presStyleCnt="0"/>
      <dgm:spPr/>
    </dgm:pt>
    <dgm:pt modelId="{AACF6D15-6C65-4148-924B-0C78E89D07E7}" type="pres">
      <dgm:prSet presAssocID="{8FAF4198-D5B7-4124-9075-C3A6EC6C682B}" presName="Name10" presStyleLbl="parChTrans1D2" presStyleIdx="4" presStyleCnt="7"/>
      <dgm:spPr/>
    </dgm:pt>
    <dgm:pt modelId="{79B5EFA8-C544-4AA5-B3D7-0AF667187F98}" type="pres">
      <dgm:prSet presAssocID="{F16DC083-830B-4584-8C64-C3FF309B58E4}" presName="hierRoot2" presStyleCnt="0"/>
      <dgm:spPr/>
    </dgm:pt>
    <dgm:pt modelId="{E7AB75CB-2591-4980-A306-9824C492FF99}" type="pres">
      <dgm:prSet presAssocID="{F16DC083-830B-4584-8C64-C3FF309B58E4}" presName="composite2" presStyleCnt="0"/>
      <dgm:spPr/>
    </dgm:pt>
    <dgm:pt modelId="{71ECA7E8-2654-47A9-92D3-9750535F0F48}" type="pres">
      <dgm:prSet presAssocID="{F16DC083-830B-4584-8C64-C3FF309B58E4}" presName="background2" presStyleLbl="node2" presStyleIdx="4" presStyleCnt="7"/>
      <dgm:spPr/>
    </dgm:pt>
    <dgm:pt modelId="{8BF892D5-8A00-498A-AA0E-767720E0CE90}" type="pres">
      <dgm:prSet presAssocID="{F16DC083-830B-4584-8C64-C3FF309B58E4}" presName="text2" presStyleLbl="fgAcc2" presStyleIdx="4" presStyleCnt="7">
        <dgm:presLayoutVars>
          <dgm:chPref val="3"/>
        </dgm:presLayoutVars>
      </dgm:prSet>
      <dgm:spPr/>
    </dgm:pt>
    <dgm:pt modelId="{61DE5786-175C-4D60-8345-FFEC3B72CA5E}" type="pres">
      <dgm:prSet presAssocID="{F16DC083-830B-4584-8C64-C3FF309B58E4}" presName="hierChild3" presStyleCnt="0"/>
      <dgm:spPr/>
    </dgm:pt>
    <dgm:pt modelId="{B251EF22-C809-4AC2-BF2E-C8C1F8D45209}" type="pres">
      <dgm:prSet presAssocID="{B59D193A-50E6-4F2B-93D7-933B129A9BA0}" presName="Name10" presStyleLbl="parChTrans1D2" presStyleIdx="5" presStyleCnt="7"/>
      <dgm:spPr/>
    </dgm:pt>
    <dgm:pt modelId="{544D6713-3109-4C5D-B9A6-FDB5E4692F50}" type="pres">
      <dgm:prSet presAssocID="{C26F4EDE-10D7-4E8D-8D7B-472015E3D6A0}" presName="hierRoot2" presStyleCnt="0"/>
      <dgm:spPr/>
    </dgm:pt>
    <dgm:pt modelId="{2747B7A6-8C1F-4E07-8325-74356BE3857A}" type="pres">
      <dgm:prSet presAssocID="{C26F4EDE-10D7-4E8D-8D7B-472015E3D6A0}" presName="composite2" presStyleCnt="0"/>
      <dgm:spPr/>
    </dgm:pt>
    <dgm:pt modelId="{65D4670B-38F6-49D2-B187-CFD08D8D1B86}" type="pres">
      <dgm:prSet presAssocID="{C26F4EDE-10D7-4E8D-8D7B-472015E3D6A0}" presName="background2" presStyleLbl="node2" presStyleIdx="5" presStyleCnt="7"/>
      <dgm:spPr/>
    </dgm:pt>
    <dgm:pt modelId="{2BA4B90B-59BB-4680-AED5-C8EB0B479D6D}" type="pres">
      <dgm:prSet presAssocID="{C26F4EDE-10D7-4E8D-8D7B-472015E3D6A0}" presName="text2" presStyleLbl="fgAcc2" presStyleIdx="5" presStyleCnt="7">
        <dgm:presLayoutVars>
          <dgm:chPref val="3"/>
        </dgm:presLayoutVars>
      </dgm:prSet>
      <dgm:spPr/>
    </dgm:pt>
    <dgm:pt modelId="{E9EDE58F-6D63-4DCB-8371-B23650DDF6A0}" type="pres">
      <dgm:prSet presAssocID="{C26F4EDE-10D7-4E8D-8D7B-472015E3D6A0}" presName="hierChild3" presStyleCnt="0"/>
      <dgm:spPr/>
    </dgm:pt>
    <dgm:pt modelId="{6B243CAF-130E-4ABF-ABE4-93038BFBC4FE}" type="pres">
      <dgm:prSet presAssocID="{C38B19BE-33F8-4F83-9800-77B105D9BA94}" presName="Name10" presStyleLbl="parChTrans1D2" presStyleIdx="6" presStyleCnt="7"/>
      <dgm:spPr/>
    </dgm:pt>
    <dgm:pt modelId="{9E562F13-2C04-4E95-80E1-00D914EDF333}" type="pres">
      <dgm:prSet presAssocID="{3DA9EBCD-3CC8-4EEA-A24D-3288E8850605}" presName="hierRoot2" presStyleCnt="0"/>
      <dgm:spPr/>
    </dgm:pt>
    <dgm:pt modelId="{7077D2FB-2455-4941-AEFB-6F0BF065B0EE}" type="pres">
      <dgm:prSet presAssocID="{3DA9EBCD-3CC8-4EEA-A24D-3288E8850605}" presName="composite2" presStyleCnt="0"/>
      <dgm:spPr/>
    </dgm:pt>
    <dgm:pt modelId="{7FC0F21D-C132-4944-BDF3-5864358ECCAA}" type="pres">
      <dgm:prSet presAssocID="{3DA9EBCD-3CC8-4EEA-A24D-3288E8850605}" presName="background2" presStyleLbl="node2" presStyleIdx="6" presStyleCnt="7"/>
      <dgm:spPr/>
    </dgm:pt>
    <dgm:pt modelId="{AB387577-E8B2-4A8F-8C73-3733516F1E14}" type="pres">
      <dgm:prSet presAssocID="{3DA9EBCD-3CC8-4EEA-A24D-3288E8850605}" presName="text2" presStyleLbl="fgAcc2" presStyleIdx="6" presStyleCnt="7">
        <dgm:presLayoutVars>
          <dgm:chPref val="3"/>
        </dgm:presLayoutVars>
      </dgm:prSet>
      <dgm:spPr/>
    </dgm:pt>
    <dgm:pt modelId="{F2D16D9F-1B51-4D47-8A58-D4EAFA91A6A3}" type="pres">
      <dgm:prSet presAssocID="{3DA9EBCD-3CC8-4EEA-A24D-3288E8850605}" presName="hierChild3" presStyleCnt="0"/>
      <dgm:spPr/>
    </dgm:pt>
  </dgm:ptLst>
  <dgm:cxnLst>
    <dgm:cxn modelId="{1BCC5100-79B2-4EDC-B78C-BCA8B052371E}" type="presOf" srcId="{9A5752FC-8197-4146-94F4-09A6A5889D62}" destId="{31010AA7-8653-4B8F-B797-026B00B2A119}" srcOrd="0" destOrd="0" presId="urn:microsoft.com/office/officeart/2005/8/layout/hierarchy1"/>
    <dgm:cxn modelId="{4C8FE611-5FA7-4D7B-9515-893DB4130487}" srcId="{72BD551E-3EC7-4375-A7B5-EA03B2B9C0D9}" destId="{72B5ECB5-638C-4A8F-9EFC-C2F4D2CB8D25}" srcOrd="0" destOrd="0" parTransId="{AF22ED6B-1CEA-4B51-8A6D-CFB72454123E}" sibTransId="{41FA0C99-A725-4023-A10C-BA6127A9C9C9}"/>
    <dgm:cxn modelId="{DCCFC014-F842-43C4-A0A8-1ED3BA6FE8C8}" srcId="{72BD551E-3EC7-4375-A7B5-EA03B2B9C0D9}" destId="{F16DC083-830B-4584-8C64-C3FF309B58E4}" srcOrd="4" destOrd="0" parTransId="{8FAF4198-D5B7-4124-9075-C3A6EC6C682B}" sibTransId="{C6E7D35D-ADB0-4AFE-8836-55094569B4F2}"/>
    <dgm:cxn modelId="{9406AB16-C298-4712-80AD-20832E311DD7}" srcId="{72BD551E-3EC7-4375-A7B5-EA03B2B9C0D9}" destId="{C26F4EDE-10D7-4E8D-8D7B-472015E3D6A0}" srcOrd="5" destOrd="0" parTransId="{B59D193A-50E6-4F2B-93D7-933B129A9BA0}" sibTransId="{6AC0E044-81A9-4B20-AA31-D726A2C08075}"/>
    <dgm:cxn modelId="{CE58D51E-BC84-4D28-8DC2-A737602F3FD5}" type="presOf" srcId="{DDE6F2EB-EF94-472A-9D40-C0008DCE14AC}" destId="{59E94E58-069C-4E5E-8E76-2E7B21AC6AB4}" srcOrd="0" destOrd="0" presId="urn:microsoft.com/office/officeart/2005/8/layout/hierarchy1"/>
    <dgm:cxn modelId="{93701124-DA1A-4CE7-B055-EA21A8E1BC46}" type="presOf" srcId="{AF22ED6B-1CEA-4B51-8A6D-CFB72454123E}" destId="{0DA0F32F-75C7-48A4-8175-7FA067308DE6}" srcOrd="0" destOrd="0" presId="urn:microsoft.com/office/officeart/2005/8/layout/hierarchy1"/>
    <dgm:cxn modelId="{B3F46940-943C-4E2D-8E77-998DE56D3C6C}" type="presOf" srcId="{8FAF4198-D5B7-4124-9075-C3A6EC6C682B}" destId="{AACF6D15-6C65-4148-924B-0C78E89D07E7}" srcOrd="0" destOrd="0" presId="urn:microsoft.com/office/officeart/2005/8/layout/hierarchy1"/>
    <dgm:cxn modelId="{C32FE741-F054-4AAE-B569-9BB19409533D}" type="presOf" srcId="{D1382AB8-61C8-45D7-9DC5-4FEDA1698390}" destId="{B3A5E6EF-7B81-4200-AA5D-9E657E5B64B4}" srcOrd="0" destOrd="0" presId="urn:microsoft.com/office/officeart/2005/8/layout/hierarchy1"/>
    <dgm:cxn modelId="{3A6BD042-6B21-4AA3-A7B2-C0D17B6D5ED8}" type="presOf" srcId="{C26F4EDE-10D7-4E8D-8D7B-472015E3D6A0}" destId="{2BA4B90B-59BB-4680-AED5-C8EB0B479D6D}" srcOrd="0" destOrd="0" presId="urn:microsoft.com/office/officeart/2005/8/layout/hierarchy1"/>
    <dgm:cxn modelId="{0F8C1243-46DD-4108-A1FB-BFF320A860A4}" type="presOf" srcId="{B80398C7-350D-4428-965A-B8AA2223EB9A}" destId="{E52BBBAF-84CC-4E71-9E94-25DC5B5246CD}" srcOrd="0" destOrd="0" presId="urn:microsoft.com/office/officeart/2005/8/layout/hierarchy1"/>
    <dgm:cxn modelId="{8C98D269-E5A0-4D96-A7B7-F82BE1BD786E}" srcId="{72BD551E-3EC7-4375-A7B5-EA03B2B9C0D9}" destId="{3DA9EBCD-3CC8-4EEA-A24D-3288E8850605}" srcOrd="6" destOrd="0" parTransId="{C38B19BE-33F8-4F83-9800-77B105D9BA94}" sibTransId="{AB68A21C-60DD-43E0-B8DC-1826829F5952}"/>
    <dgm:cxn modelId="{1484CD4D-CE82-497F-A11F-4103E30E8B5A}" type="presOf" srcId="{7AF6B920-9CAC-4468-B9E4-888518D3E809}" destId="{B8893E26-4166-487C-97E3-4E887A1ABCE0}" srcOrd="0" destOrd="0" presId="urn:microsoft.com/office/officeart/2005/8/layout/hierarchy1"/>
    <dgm:cxn modelId="{1317ED71-9847-42C8-834A-D61ED5285421}" type="presOf" srcId="{72BD551E-3EC7-4375-A7B5-EA03B2B9C0D9}" destId="{09EE81BC-3E08-4765-B5AD-29D571BC8DCE}" srcOrd="0" destOrd="0" presId="urn:microsoft.com/office/officeart/2005/8/layout/hierarchy1"/>
    <dgm:cxn modelId="{878B2353-A355-4DFB-A9C0-6F1234C886CE}" type="presOf" srcId="{72B5ECB5-638C-4A8F-9EFC-C2F4D2CB8D25}" destId="{461CF844-E238-44E4-9311-348B1549085E}" srcOrd="0" destOrd="0" presId="urn:microsoft.com/office/officeart/2005/8/layout/hierarchy1"/>
    <dgm:cxn modelId="{9955D855-EF6B-47E5-9917-5A7FE18B0959}" type="presOf" srcId="{3DA9EBCD-3CC8-4EEA-A24D-3288E8850605}" destId="{AB387577-E8B2-4A8F-8C73-3733516F1E14}" srcOrd="0" destOrd="0" presId="urn:microsoft.com/office/officeart/2005/8/layout/hierarchy1"/>
    <dgm:cxn modelId="{911F6277-567A-403E-B62F-1DA8E7810CA0}" srcId="{72BD551E-3EC7-4375-A7B5-EA03B2B9C0D9}" destId="{9A5752FC-8197-4146-94F4-09A6A5889D62}" srcOrd="3" destOrd="0" parTransId="{A436F478-213A-47AE-8C6F-1AAC12623A45}" sibTransId="{10822FCF-3A82-4D2A-A2B9-57F2CB64DBC5}"/>
    <dgm:cxn modelId="{3D7E5A59-6785-4F1C-8C82-5BD5BB7F903A}" srcId="{72BD551E-3EC7-4375-A7B5-EA03B2B9C0D9}" destId="{D1382AB8-61C8-45D7-9DC5-4FEDA1698390}" srcOrd="1" destOrd="0" parTransId="{7AF6B920-9CAC-4468-B9E4-888518D3E809}" sibTransId="{7DD33ED1-9FEE-4843-B166-AC403D72D04B}"/>
    <dgm:cxn modelId="{CC44F87E-4F0E-4045-8D25-B31AE92C1D96}" type="presOf" srcId="{4311F359-AC1E-4FCC-B681-41309F9EB29E}" destId="{AFDC225B-2AE2-41E2-8BDB-5D13C1036A09}" srcOrd="0" destOrd="0" presId="urn:microsoft.com/office/officeart/2005/8/layout/hierarchy1"/>
    <dgm:cxn modelId="{9CC10583-6BE3-4BD2-B054-A82AC0A77075}" type="presOf" srcId="{B59D193A-50E6-4F2B-93D7-933B129A9BA0}" destId="{B251EF22-C809-4AC2-BF2E-C8C1F8D45209}" srcOrd="0" destOrd="0" presId="urn:microsoft.com/office/officeart/2005/8/layout/hierarchy1"/>
    <dgm:cxn modelId="{23D3D19B-E374-4419-9D88-B4A6EBD325BA}" srcId="{4311F359-AC1E-4FCC-B681-41309F9EB29E}" destId="{72BD551E-3EC7-4375-A7B5-EA03B2B9C0D9}" srcOrd="0" destOrd="0" parTransId="{1F92D7BC-BC57-401F-B788-9C73C4EE4197}" sibTransId="{78796747-F54E-47B7-86AB-C2D665FA36B3}"/>
    <dgm:cxn modelId="{BC46F6AA-D664-4760-916C-89E81662DFFA}" type="presOf" srcId="{C38B19BE-33F8-4F83-9800-77B105D9BA94}" destId="{6B243CAF-130E-4ABF-ABE4-93038BFBC4FE}" srcOrd="0" destOrd="0" presId="urn:microsoft.com/office/officeart/2005/8/layout/hierarchy1"/>
    <dgm:cxn modelId="{4F668BAE-361A-447D-8330-93064760FFF5}" type="presOf" srcId="{F16DC083-830B-4584-8C64-C3FF309B58E4}" destId="{8BF892D5-8A00-498A-AA0E-767720E0CE90}" srcOrd="0" destOrd="0" presId="urn:microsoft.com/office/officeart/2005/8/layout/hierarchy1"/>
    <dgm:cxn modelId="{B58787CC-619D-41DC-AF92-8C1A2AE3A792}" srcId="{72BD551E-3EC7-4375-A7B5-EA03B2B9C0D9}" destId="{B80398C7-350D-4428-965A-B8AA2223EB9A}" srcOrd="2" destOrd="0" parTransId="{DDE6F2EB-EF94-472A-9D40-C0008DCE14AC}" sibTransId="{EDC6BDE2-81AF-44E8-A822-0394040DA84B}"/>
    <dgm:cxn modelId="{5218C7ED-6D7E-4A97-B58E-2C8842CEC953}" type="presOf" srcId="{A436F478-213A-47AE-8C6F-1AAC12623A45}" destId="{96A2BEFA-5AAD-4618-8387-DB9BA6B51024}" srcOrd="0" destOrd="0" presId="urn:microsoft.com/office/officeart/2005/8/layout/hierarchy1"/>
    <dgm:cxn modelId="{A19BD8DA-D1D0-4B14-AD27-3FD51FD901A4}" type="presParOf" srcId="{AFDC225B-2AE2-41E2-8BDB-5D13C1036A09}" destId="{A451FACF-E9DB-4C12-AE03-C4B816C6E4DF}" srcOrd="0" destOrd="0" presId="urn:microsoft.com/office/officeart/2005/8/layout/hierarchy1"/>
    <dgm:cxn modelId="{89947020-6923-4A51-9304-D721D2D00C05}" type="presParOf" srcId="{A451FACF-E9DB-4C12-AE03-C4B816C6E4DF}" destId="{F04AD8A9-CD42-404E-B0EC-6A22CD969244}" srcOrd="0" destOrd="0" presId="urn:microsoft.com/office/officeart/2005/8/layout/hierarchy1"/>
    <dgm:cxn modelId="{DB3E4F82-98CF-4AD5-BCC1-5989ED157544}" type="presParOf" srcId="{F04AD8A9-CD42-404E-B0EC-6A22CD969244}" destId="{D80BD74D-DA86-4079-87E7-1776524A16BA}" srcOrd="0" destOrd="0" presId="urn:microsoft.com/office/officeart/2005/8/layout/hierarchy1"/>
    <dgm:cxn modelId="{06155DC9-5320-4DE6-9528-948F45C9B164}" type="presParOf" srcId="{F04AD8A9-CD42-404E-B0EC-6A22CD969244}" destId="{09EE81BC-3E08-4765-B5AD-29D571BC8DCE}" srcOrd="1" destOrd="0" presId="urn:microsoft.com/office/officeart/2005/8/layout/hierarchy1"/>
    <dgm:cxn modelId="{16B28EF8-2A73-42F4-84F8-7D35A557D20A}" type="presParOf" srcId="{A451FACF-E9DB-4C12-AE03-C4B816C6E4DF}" destId="{9875FDC5-F4E0-4BA4-B3C4-2BFE102441BB}" srcOrd="1" destOrd="0" presId="urn:microsoft.com/office/officeart/2005/8/layout/hierarchy1"/>
    <dgm:cxn modelId="{248DBC59-74BF-4750-9913-58792FCE87AA}" type="presParOf" srcId="{9875FDC5-F4E0-4BA4-B3C4-2BFE102441BB}" destId="{0DA0F32F-75C7-48A4-8175-7FA067308DE6}" srcOrd="0" destOrd="0" presId="urn:microsoft.com/office/officeart/2005/8/layout/hierarchy1"/>
    <dgm:cxn modelId="{3847C454-AF47-46DB-87CB-A9E592535C9F}" type="presParOf" srcId="{9875FDC5-F4E0-4BA4-B3C4-2BFE102441BB}" destId="{FB1BA48D-0D0B-4EA6-8D5D-7EC1ED7C637A}" srcOrd="1" destOrd="0" presId="urn:microsoft.com/office/officeart/2005/8/layout/hierarchy1"/>
    <dgm:cxn modelId="{7874FED2-8DE7-42D2-BB0E-DC458467CDC9}" type="presParOf" srcId="{FB1BA48D-0D0B-4EA6-8D5D-7EC1ED7C637A}" destId="{9942CF95-CFF3-4AD8-8F5F-0F9AD5441AA1}" srcOrd="0" destOrd="0" presId="urn:microsoft.com/office/officeart/2005/8/layout/hierarchy1"/>
    <dgm:cxn modelId="{B3AAFBF9-1839-4D05-A589-A43254112161}" type="presParOf" srcId="{9942CF95-CFF3-4AD8-8F5F-0F9AD5441AA1}" destId="{45BF52E1-338A-407D-98B8-C93FE31D9915}" srcOrd="0" destOrd="0" presId="urn:microsoft.com/office/officeart/2005/8/layout/hierarchy1"/>
    <dgm:cxn modelId="{44637286-4A2F-49C1-A7DE-C652D2C33B39}" type="presParOf" srcId="{9942CF95-CFF3-4AD8-8F5F-0F9AD5441AA1}" destId="{461CF844-E238-44E4-9311-348B1549085E}" srcOrd="1" destOrd="0" presId="urn:microsoft.com/office/officeart/2005/8/layout/hierarchy1"/>
    <dgm:cxn modelId="{052A2490-6FF7-42DC-BC27-0D47CAE1BE61}" type="presParOf" srcId="{FB1BA48D-0D0B-4EA6-8D5D-7EC1ED7C637A}" destId="{75310177-10C4-40D3-BAB3-F495947CAB02}" srcOrd="1" destOrd="0" presId="urn:microsoft.com/office/officeart/2005/8/layout/hierarchy1"/>
    <dgm:cxn modelId="{8A3C9819-F892-416A-9EFD-32EA79856B6C}" type="presParOf" srcId="{9875FDC5-F4E0-4BA4-B3C4-2BFE102441BB}" destId="{B8893E26-4166-487C-97E3-4E887A1ABCE0}" srcOrd="2" destOrd="0" presId="urn:microsoft.com/office/officeart/2005/8/layout/hierarchy1"/>
    <dgm:cxn modelId="{399917C7-767B-422B-AC8B-0304D89F050E}" type="presParOf" srcId="{9875FDC5-F4E0-4BA4-B3C4-2BFE102441BB}" destId="{DFC2E683-DF59-439D-AA18-F74F0CFBABDB}" srcOrd="3" destOrd="0" presId="urn:microsoft.com/office/officeart/2005/8/layout/hierarchy1"/>
    <dgm:cxn modelId="{7E405143-84CE-4063-A3EC-4BBC61DD4C58}" type="presParOf" srcId="{DFC2E683-DF59-439D-AA18-F74F0CFBABDB}" destId="{420E93F6-0A90-4020-9D25-51B95B2E5B6A}" srcOrd="0" destOrd="0" presId="urn:microsoft.com/office/officeart/2005/8/layout/hierarchy1"/>
    <dgm:cxn modelId="{E8FA021A-6FD1-4895-9B52-746AB617E0BB}" type="presParOf" srcId="{420E93F6-0A90-4020-9D25-51B95B2E5B6A}" destId="{645BBACA-8F90-4AB3-8558-2E1973E2FA0C}" srcOrd="0" destOrd="0" presId="urn:microsoft.com/office/officeart/2005/8/layout/hierarchy1"/>
    <dgm:cxn modelId="{DF329C38-3157-49E1-A113-8B490B2C7738}" type="presParOf" srcId="{420E93F6-0A90-4020-9D25-51B95B2E5B6A}" destId="{B3A5E6EF-7B81-4200-AA5D-9E657E5B64B4}" srcOrd="1" destOrd="0" presId="urn:microsoft.com/office/officeart/2005/8/layout/hierarchy1"/>
    <dgm:cxn modelId="{EC3F32E9-48B9-4020-A19F-4721618F6B91}" type="presParOf" srcId="{DFC2E683-DF59-439D-AA18-F74F0CFBABDB}" destId="{D5A82568-1813-4DB2-9155-B464CE896FBF}" srcOrd="1" destOrd="0" presId="urn:microsoft.com/office/officeart/2005/8/layout/hierarchy1"/>
    <dgm:cxn modelId="{73310C4B-D20F-4937-AA60-451D1FAA9877}" type="presParOf" srcId="{9875FDC5-F4E0-4BA4-B3C4-2BFE102441BB}" destId="{59E94E58-069C-4E5E-8E76-2E7B21AC6AB4}" srcOrd="4" destOrd="0" presId="urn:microsoft.com/office/officeart/2005/8/layout/hierarchy1"/>
    <dgm:cxn modelId="{6984A5B9-D566-4D99-BBF9-85640F9C3AAC}" type="presParOf" srcId="{9875FDC5-F4E0-4BA4-B3C4-2BFE102441BB}" destId="{06021B29-BC3E-450F-8B18-2679F35FD53A}" srcOrd="5" destOrd="0" presId="urn:microsoft.com/office/officeart/2005/8/layout/hierarchy1"/>
    <dgm:cxn modelId="{48A1753F-CF7D-463B-BD64-C1BF32C2CD02}" type="presParOf" srcId="{06021B29-BC3E-450F-8B18-2679F35FD53A}" destId="{875CFD9D-2F8F-4D60-BF68-690D8028E944}" srcOrd="0" destOrd="0" presId="urn:microsoft.com/office/officeart/2005/8/layout/hierarchy1"/>
    <dgm:cxn modelId="{8C9F3725-D868-4B4E-A697-5D16CC334998}" type="presParOf" srcId="{875CFD9D-2F8F-4D60-BF68-690D8028E944}" destId="{8A963676-5AFE-4C3E-BB5E-F00940EAF4B2}" srcOrd="0" destOrd="0" presId="urn:microsoft.com/office/officeart/2005/8/layout/hierarchy1"/>
    <dgm:cxn modelId="{B8ADF960-141A-4A43-8B22-DFE61EA43483}" type="presParOf" srcId="{875CFD9D-2F8F-4D60-BF68-690D8028E944}" destId="{E52BBBAF-84CC-4E71-9E94-25DC5B5246CD}" srcOrd="1" destOrd="0" presId="urn:microsoft.com/office/officeart/2005/8/layout/hierarchy1"/>
    <dgm:cxn modelId="{24D53EA8-86E6-48DF-A1F9-AF864BED3675}" type="presParOf" srcId="{06021B29-BC3E-450F-8B18-2679F35FD53A}" destId="{F6C4CAE5-91BD-4DCD-A0F0-545A930182AD}" srcOrd="1" destOrd="0" presId="urn:microsoft.com/office/officeart/2005/8/layout/hierarchy1"/>
    <dgm:cxn modelId="{8FEA737D-44F1-4C0F-8C1C-5349197FBF7E}" type="presParOf" srcId="{9875FDC5-F4E0-4BA4-B3C4-2BFE102441BB}" destId="{96A2BEFA-5AAD-4618-8387-DB9BA6B51024}" srcOrd="6" destOrd="0" presId="urn:microsoft.com/office/officeart/2005/8/layout/hierarchy1"/>
    <dgm:cxn modelId="{B71D544E-2300-4B65-BF11-BFF11BD34A7A}" type="presParOf" srcId="{9875FDC5-F4E0-4BA4-B3C4-2BFE102441BB}" destId="{C96C475E-7D2A-43CD-901E-59ACE0A25CD4}" srcOrd="7" destOrd="0" presId="urn:microsoft.com/office/officeart/2005/8/layout/hierarchy1"/>
    <dgm:cxn modelId="{AB73AB02-D5AB-4432-826C-EF3988454EB0}" type="presParOf" srcId="{C96C475E-7D2A-43CD-901E-59ACE0A25CD4}" destId="{4C5694B0-1FBC-4818-9EBB-CC1950808172}" srcOrd="0" destOrd="0" presId="urn:microsoft.com/office/officeart/2005/8/layout/hierarchy1"/>
    <dgm:cxn modelId="{74986486-275D-4522-9CC5-69F0CB3547FD}" type="presParOf" srcId="{4C5694B0-1FBC-4818-9EBB-CC1950808172}" destId="{307579C4-F5BA-4A97-A6A8-FF99BB877869}" srcOrd="0" destOrd="0" presId="urn:microsoft.com/office/officeart/2005/8/layout/hierarchy1"/>
    <dgm:cxn modelId="{FA66D212-C597-4856-83C3-7233EF567D08}" type="presParOf" srcId="{4C5694B0-1FBC-4818-9EBB-CC1950808172}" destId="{31010AA7-8653-4B8F-B797-026B00B2A119}" srcOrd="1" destOrd="0" presId="urn:microsoft.com/office/officeart/2005/8/layout/hierarchy1"/>
    <dgm:cxn modelId="{4891C66C-25A6-4B16-9E57-74025597E0A1}" type="presParOf" srcId="{C96C475E-7D2A-43CD-901E-59ACE0A25CD4}" destId="{036E9249-CF91-4271-91FB-76F49EB4A447}" srcOrd="1" destOrd="0" presId="urn:microsoft.com/office/officeart/2005/8/layout/hierarchy1"/>
    <dgm:cxn modelId="{B9BAE375-D17B-4CAB-B61D-27DCAB984796}" type="presParOf" srcId="{9875FDC5-F4E0-4BA4-B3C4-2BFE102441BB}" destId="{AACF6D15-6C65-4148-924B-0C78E89D07E7}" srcOrd="8" destOrd="0" presId="urn:microsoft.com/office/officeart/2005/8/layout/hierarchy1"/>
    <dgm:cxn modelId="{0A1735EF-5134-44E7-9DC9-A9813555ED97}" type="presParOf" srcId="{9875FDC5-F4E0-4BA4-B3C4-2BFE102441BB}" destId="{79B5EFA8-C544-4AA5-B3D7-0AF667187F98}" srcOrd="9" destOrd="0" presId="urn:microsoft.com/office/officeart/2005/8/layout/hierarchy1"/>
    <dgm:cxn modelId="{C2AD44F3-88AE-4862-9CC4-1B7B9E569728}" type="presParOf" srcId="{79B5EFA8-C544-4AA5-B3D7-0AF667187F98}" destId="{E7AB75CB-2591-4980-A306-9824C492FF99}" srcOrd="0" destOrd="0" presId="urn:microsoft.com/office/officeart/2005/8/layout/hierarchy1"/>
    <dgm:cxn modelId="{55C8F870-7CFB-421B-BD95-0AA4468107C1}" type="presParOf" srcId="{E7AB75CB-2591-4980-A306-9824C492FF99}" destId="{71ECA7E8-2654-47A9-92D3-9750535F0F48}" srcOrd="0" destOrd="0" presId="urn:microsoft.com/office/officeart/2005/8/layout/hierarchy1"/>
    <dgm:cxn modelId="{7C054E4C-C978-40E2-9D1C-115769FD7AB5}" type="presParOf" srcId="{E7AB75CB-2591-4980-A306-9824C492FF99}" destId="{8BF892D5-8A00-498A-AA0E-767720E0CE90}" srcOrd="1" destOrd="0" presId="urn:microsoft.com/office/officeart/2005/8/layout/hierarchy1"/>
    <dgm:cxn modelId="{C6BB06F1-77CF-410A-B0D7-93689D8ECC97}" type="presParOf" srcId="{79B5EFA8-C544-4AA5-B3D7-0AF667187F98}" destId="{61DE5786-175C-4D60-8345-FFEC3B72CA5E}" srcOrd="1" destOrd="0" presId="urn:microsoft.com/office/officeart/2005/8/layout/hierarchy1"/>
    <dgm:cxn modelId="{06AB9BD0-D8B3-4F73-8360-1AA113327FE1}" type="presParOf" srcId="{9875FDC5-F4E0-4BA4-B3C4-2BFE102441BB}" destId="{B251EF22-C809-4AC2-BF2E-C8C1F8D45209}" srcOrd="10" destOrd="0" presId="urn:microsoft.com/office/officeart/2005/8/layout/hierarchy1"/>
    <dgm:cxn modelId="{6F07F6CB-C690-4910-A93A-DB0943EC9FBE}" type="presParOf" srcId="{9875FDC5-F4E0-4BA4-B3C4-2BFE102441BB}" destId="{544D6713-3109-4C5D-B9A6-FDB5E4692F50}" srcOrd="11" destOrd="0" presId="urn:microsoft.com/office/officeart/2005/8/layout/hierarchy1"/>
    <dgm:cxn modelId="{73398043-A508-4265-BBAD-E3B2B18AC451}" type="presParOf" srcId="{544D6713-3109-4C5D-B9A6-FDB5E4692F50}" destId="{2747B7A6-8C1F-4E07-8325-74356BE3857A}" srcOrd="0" destOrd="0" presId="urn:microsoft.com/office/officeart/2005/8/layout/hierarchy1"/>
    <dgm:cxn modelId="{9AC19690-F002-4AFB-BD37-4C4DF8AD1D44}" type="presParOf" srcId="{2747B7A6-8C1F-4E07-8325-74356BE3857A}" destId="{65D4670B-38F6-49D2-B187-CFD08D8D1B86}" srcOrd="0" destOrd="0" presId="urn:microsoft.com/office/officeart/2005/8/layout/hierarchy1"/>
    <dgm:cxn modelId="{C6CFEB2D-9485-4DC4-B3DA-F2B399D309D2}" type="presParOf" srcId="{2747B7A6-8C1F-4E07-8325-74356BE3857A}" destId="{2BA4B90B-59BB-4680-AED5-C8EB0B479D6D}" srcOrd="1" destOrd="0" presId="urn:microsoft.com/office/officeart/2005/8/layout/hierarchy1"/>
    <dgm:cxn modelId="{9323D9E3-0D8A-47C5-BE84-1603DD9E1011}" type="presParOf" srcId="{544D6713-3109-4C5D-B9A6-FDB5E4692F50}" destId="{E9EDE58F-6D63-4DCB-8371-B23650DDF6A0}" srcOrd="1" destOrd="0" presId="urn:microsoft.com/office/officeart/2005/8/layout/hierarchy1"/>
    <dgm:cxn modelId="{B7E3B164-5483-4541-9249-05EF36EB6258}" type="presParOf" srcId="{9875FDC5-F4E0-4BA4-B3C4-2BFE102441BB}" destId="{6B243CAF-130E-4ABF-ABE4-93038BFBC4FE}" srcOrd="12" destOrd="0" presId="urn:microsoft.com/office/officeart/2005/8/layout/hierarchy1"/>
    <dgm:cxn modelId="{B034ECC3-1625-4F03-9270-2199256D8F4D}" type="presParOf" srcId="{9875FDC5-F4E0-4BA4-B3C4-2BFE102441BB}" destId="{9E562F13-2C04-4E95-80E1-00D914EDF333}" srcOrd="13" destOrd="0" presId="urn:microsoft.com/office/officeart/2005/8/layout/hierarchy1"/>
    <dgm:cxn modelId="{16723835-3305-4C54-935F-ECC76CFA0F32}" type="presParOf" srcId="{9E562F13-2C04-4E95-80E1-00D914EDF333}" destId="{7077D2FB-2455-4941-AEFB-6F0BF065B0EE}" srcOrd="0" destOrd="0" presId="urn:microsoft.com/office/officeart/2005/8/layout/hierarchy1"/>
    <dgm:cxn modelId="{EE041EE8-D92A-43AE-B23A-74C4D7A50493}" type="presParOf" srcId="{7077D2FB-2455-4941-AEFB-6F0BF065B0EE}" destId="{7FC0F21D-C132-4944-BDF3-5864358ECCAA}" srcOrd="0" destOrd="0" presId="urn:microsoft.com/office/officeart/2005/8/layout/hierarchy1"/>
    <dgm:cxn modelId="{FD19F529-EE84-403D-BFE5-D9E86E4D42B4}" type="presParOf" srcId="{7077D2FB-2455-4941-AEFB-6F0BF065B0EE}" destId="{AB387577-E8B2-4A8F-8C73-3733516F1E14}" srcOrd="1" destOrd="0" presId="urn:microsoft.com/office/officeart/2005/8/layout/hierarchy1"/>
    <dgm:cxn modelId="{013159FC-60B2-491B-9E6A-1FF0AC242832}" type="presParOf" srcId="{9E562F13-2C04-4E95-80E1-00D914EDF333}" destId="{F2D16D9F-1B51-4D47-8A58-D4EAFA91A6A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11F359-AC1E-4FCC-B681-41309F9EB29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2BD551E-3EC7-4375-A7B5-EA03B2B9C0D9}">
      <dgm:prSet phldrT="[文本]"/>
      <dgm:spPr/>
      <dgm:t>
        <a:bodyPr/>
        <a:lstStyle/>
        <a:p>
          <a:r>
            <a:rPr lang="zh-CN" altLang="en-US" dirty="0"/>
            <a:t>聚类技术</a:t>
          </a:r>
        </a:p>
      </dgm:t>
    </dgm:pt>
    <dgm:pt modelId="{1F92D7BC-BC57-401F-B788-9C73C4EE4197}" type="parTrans" cxnId="{23D3D19B-E374-4419-9D88-B4A6EBD325BA}">
      <dgm:prSet/>
      <dgm:spPr/>
      <dgm:t>
        <a:bodyPr/>
        <a:lstStyle/>
        <a:p>
          <a:endParaRPr lang="zh-CN" altLang="en-US"/>
        </a:p>
      </dgm:t>
    </dgm:pt>
    <dgm:pt modelId="{78796747-F54E-47B7-86AB-C2D665FA36B3}" type="sibTrans" cxnId="{23D3D19B-E374-4419-9D88-B4A6EBD325BA}">
      <dgm:prSet/>
      <dgm:spPr/>
      <dgm:t>
        <a:bodyPr/>
        <a:lstStyle/>
        <a:p>
          <a:endParaRPr lang="zh-CN" altLang="en-US"/>
        </a:p>
      </dgm:t>
    </dgm:pt>
    <dgm:pt modelId="{72B5ECB5-638C-4A8F-9EFC-C2F4D2CB8D25}">
      <dgm:prSet phldrT="[文本]"/>
      <dgm:spPr/>
      <dgm:t>
        <a:bodyPr/>
        <a:lstStyle/>
        <a:p>
          <a:r>
            <a:rPr lang="en-US" altLang="zh-CN" dirty="0"/>
            <a:t>K</a:t>
          </a:r>
          <a:r>
            <a:rPr lang="zh-CN" altLang="en-US" dirty="0"/>
            <a:t>均值</a:t>
          </a:r>
        </a:p>
      </dgm:t>
    </dgm:pt>
    <dgm:pt modelId="{AF22ED6B-1CEA-4B51-8A6D-CFB72454123E}" type="parTrans" cxnId="{4C8FE611-5FA7-4D7B-9515-893DB4130487}">
      <dgm:prSet/>
      <dgm:spPr/>
      <dgm:t>
        <a:bodyPr/>
        <a:lstStyle/>
        <a:p>
          <a:endParaRPr lang="zh-CN" altLang="en-US"/>
        </a:p>
      </dgm:t>
    </dgm:pt>
    <dgm:pt modelId="{41FA0C99-A725-4023-A10C-BA6127A9C9C9}" type="sibTrans" cxnId="{4C8FE611-5FA7-4D7B-9515-893DB4130487}">
      <dgm:prSet/>
      <dgm:spPr/>
      <dgm:t>
        <a:bodyPr/>
        <a:lstStyle/>
        <a:p>
          <a:endParaRPr lang="zh-CN" altLang="en-US"/>
        </a:p>
      </dgm:t>
    </dgm:pt>
    <dgm:pt modelId="{D1382AB8-61C8-45D7-9DC5-4FEDA1698390}">
      <dgm:prSet phldrT="[文本]"/>
      <dgm:spPr/>
      <dgm:t>
        <a:bodyPr/>
        <a:lstStyle/>
        <a:p>
          <a:r>
            <a:rPr lang="zh-CN" altLang="en-US" dirty="0"/>
            <a:t>层次聚类</a:t>
          </a:r>
        </a:p>
      </dgm:t>
    </dgm:pt>
    <dgm:pt modelId="{7DD33ED1-9FEE-4843-B166-AC403D72D04B}" type="sibTrans" cxnId="{3D7E5A59-6785-4F1C-8C82-5BD5BB7F903A}">
      <dgm:prSet/>
      <dgm:spPr/>
      <dgm:t>
        <a:bodyPr/>
        <a:lstStyle/>
        <a:p>
          <a:endParaRPr lang="zh-CN" altLang="en-US"/>
        </a:p>
      </dgm:t>
    </dgm:pt>
    <dgm:pt modelId="{7AF6B920-9CAC-4468-B9E4-888518D3E809}" type="parTrans" cxnId="{3D7E5A59-6785-4F1C-8C82-5BD5BB7F903A}">
      <dgm:prSet/>
      <dgm:spPr/>
      <dgm:t>
        <a:bodyPr/>
        <a:lstStyle/>
        <a:p>
          <a:endParaRPr lang="zh-CN" altLang="en-US"/>
        </a:p>
      </dgm:t>
    </dgm:pt>
    <dgm:pt modelId="{B80398C7-350D-4428-965A-B8AA2223EB9A}">
      <dgm:prSet phldrT="[文本]"/>
      <dgm:spPr/>
      <dgm:t>
        <a:bodyPr/>
        <a:lstStyle/>
        <a:p>
          <a:r>
            <a:rPr lang="zh-CN" altLang="en-US" dirty="0"/>
            <a:t>密度聚类</a:t>
          </a:r>
        </a:p>
      </dgm:t>
    </dgm:pt>
    <dgm:pt modelId="{DDE6F2EB-EF94-472A-9D40-C0008DCE14AC}" type="parTrans" cxnId="{B58787CC-619D-41DC-AF92-8C1A2AE3A792}">
      <dgm:prSet/>
      <dgm:spPr/>
      <dgm:t>
        <a:bodyPr/>
        <a:lstStyle/>
        <a:p>
          <a:endParaRPr lang="zh-CN" altLang="en-US"/>
        </a:p>
      </dgm:t>
    </dgm:pt>
    <dgm:pt modelId="{EDC6BDE2-81AF-44E8-A822-0394040DA84B}" type="sibTrans" cxnId="{B58787CC-619D-41DC-AF92-8C1A2AE3A792}">
      <dgm:prSet/>
      <dgm:spPr/>
      <dgm:t>
        <a:bodyPr/>
        <a:lstStyle/>
        <a:p>
          <a:endParaRPr lang="zh-CN" altLang="en-US"/>
        </a:p>
      </dgm:t>
    </dgm:pt>
    <dgm:pt modelId="{3DA9EBCD-3CC8-4EEA-A24D-3288E8850605}">
      <dgm:prSet phldrT="[文本]"/>
      <dgm:spPr/>
      <dgm:t>
        <a:bodyPr/>
        <a:lstStyle/>
        <a:p>
          <a:r>
            <a:rPr lang="en-US" altLang="zh-CN" dirty="0"/>
            <a:t>…..</a:t>
          </a:r>
          <a:endParaRPr lang="zh-CN" altLang="en-US" dirty="0"/>
        </a:p>
      </dgm:t>
    </dgm:pt>
    <dgm:pt modelId="{C38B19BE-33F8-4F83-9800-77B105D9BA94}" type="parTrans" cxnId="{8C98D269-E5A0-4D96-A7B7-F82BE1BD786E}">
      <dgm:prSet/>
      <dgm:spPr/>
      <dgm:t>
        <a:bodyPr/>
        <a:lstStyle/>
        <a:p>
          <a:endParaRPr lang="zh-CN" altLang="en-US"/>
        </a:p>
      </dgm:t>
    </dgm:pt>
    <dgm:pt modelId="{AB68A21C-60DD-43E0-B8DC-1826829F5952}" type="sibTrans" cxnId="{8C98D269-E5A0-4D96-A7B7-F82BE1BD786E}">
      <dgm:prSet/>
      <dgm:spPr/>
      <dgm:t>
        <a:bodyPr/>
        <a:lstStyle/>
        <a:p>
          <a:endParaRPr lang="zh-CN" altLang="en-US"/>
        </a:p>
      </dgm:t>
    </dgm:pt>
    <dgm:pt modelId="{AFDC225B-2AE2-41E2-8BDB-5D13C1036A09}" type="pres">
      <dgm:prSet presAssocID="{4311F359-AC1E-4FCC-B681-41309F9EB29E}" presName="hierChild1" presStyleCnt="0">
        <dgm:presLayoutVars>
          <dgm:chPref val="1"/>
          <dgm:dir/>
          <dgm:animOne val="branch"/>
          <dgm:animLvl val="lvl"/>
          <dgm:resizeHandles/>
        </dgm:presLayoutVars>
      </dgm:prSet>
      <dgm:spPr/>
    </dgm:pt>
    <dgm:pt modelId="{A451FACF-E9DB-4C12-AE03-C4B816C6E4DF}" type="pres">
      <dgm:prSet presAssocID="{72BD551E-3EC7-4375-A7B5-EA03B2B9C0D9}" presName="hierRoot1" presStyleCnt="0"/>
      <dgm:spPr/>
    </dgm:pt>
    <dgm:pt modelId="{F04AD8A9-CD42-404E-B0EC-6A22CD969244}" type="pres">
      <dgm:prSet presAssocID="{72BD551E-3EC7-4375-A7B5-EA03B2B9C0D9}" presName="composite" presStyleCnt="0"/>
      <dgm:spPr/>
    </dgm:pt>
    <dgm:pt modelId="{D80BD74D-DA86-4079-87E7-1776524A16BA}" type="pres">
      <dgm:prSet presAssocID="{72BD551E-3EC7-4375-A7B5-EA03B2B9C0D9}" presName="background" presStyleLbl="node0" presStyleIdx="0" presStyleCnt="1"/>
      <dgm:spPr/>
    </dgm:pt>
    <dgm:pt modelId="{09EE81BC-3E08-4765-B5AD-29D571BC8DCE}" type="pres">
      <dgm:prSet presAssocID="{72BD551E-3EC7-4375-A7B5-EA03B2B9C0D9}" presName="text" presStyleLbl="fgAcc0" presStyleIdx="0" presStyleCnt="1">
        <dgm:presLayoutVars>
          <dgm:chPref val="3"/>
        </dgm:presLayoutVars>
      </dgm:prSet>
      <dgm:spPr/>
    </dgm:pt>
    <dgm:pt modelId="{9875FDC5-F4E0-4BA4-B3C4-2BFE102441BB}" type="pres">
      <dgm:prSet presAssocID="{72BD551E-3EC7-4375-A7B5-EA03B2B9C0D9}" presName="hierChild2" presStyleCnt="0"/>
      <dgm:spPr/>
    </dgm:pt>
    <dgm:pt modelId="{0DA0F32F-75C7-48A4-8175-7FA067308DE6}" type="pres">
      <dgm:prSet presAssocID="{AF22ED6B-1CEA-4B51-8A6D-CFB72454123E}" presName="Name10" presStyleLbl="parChTrans1D2" presStyleIdx="0" presStyleCnt="4"/>
      <dgm:spPr/>
    </dgm:pt>
    <dgm:pt modelId="{FB1BA48D-0D0B-4EA6-8D5D-7EC1ED7C637A}" type="pres">
      <dgm:prSet presAssocID="{72B5ECB5-638C-4A8F-9EFC-C2F4D2CB8D25}" presName="hierRoot2" presStyleCnt="0"/>
      <dgm:spPr/>
    </dgm:pt>
    <dgm:pt modelId="{9942CF95-CFF3-4AD8-8F5F-0F9AD5441AA1}" type="pres">
      <dgm:prSet presAssocID="{72B5ECB5-638C-4A8F-9EFC-C2F4D2CB8D25}" presName="composite2" presStyleCnt="0"/>
      <dgm:spPr/>
    </dgm:pt>
    <dgm:pt modelId="{45BF52E1-338A-407D-98B8-C93FE31D9915}" type="pres">
      <dgm:prSet presAssocID="{72B5ECB5-638C-4A8F-9EFC-C2F4D2CB8D25}" presName="background2" presStyleLbl="node2" presStyleIdx="0" presStyleCnt="4"/>
      <dgm:spPr/>
    </dgm:pt>
    <dgm:pt modelId="{461CF844-E238-44E4-9311-348B1549085E}" type="pres">
      <dgm:prSet presAssocID="{72B5ECB5-638C-4A8F-9EFC-C2F4D2CB8D25}" presName="text2" presStyleLbl="fgAcc2" presStyleIdx="0" presStyleCnt="4">
        <dgm:presLayoutVars>
          <dgm:chPref val="3"/>
        </dgm:presLayoutVars>
      </dgm:prSet>
      <dgm:spPr/>
    </dgm:pt>
    <dgm:pt modelId="{75310177-10C4-40D3-BAB3-F495947CAB02}" type="pres">
      <dgm:prSet presAssocID="{72B5ECB5-638C-4A8F-9EFC-C2F4D2CB8D25}" presName="hierChild3" presStyleCnt="0"/>
      <dgm:spPr/>
    </dgm:pt>
    <dgm:pt modelId="{B8893E26-4166-487C-97E3-4E887A1ABCE0}" type="pres">
      <dgm:prSet presAssocID="{7AF6B920-9CAC-4468-B9E4-888518D3E809}" presName="Name10" presStyleLbl="parChTrans1D2" presStyleIdx="1" presStyleCnt="4"/>
      <dgm:spPr/>
    </dgm:pt>
    <dgm:pt modelId="{DFC2E683-DF59-439D-AA18-F74F0CFBABDB}" type="pres">
      <dgm:prSet presAssocID="{D1382AB8-61C8-45D7-9DC5-4FEDA1698390}" presName="hierRoot2" presStyleCnt="0"/>
      <dgm:spPr/>
    </dgm:pt>
    <dgm:pt modelId="{420E93F6-0A90-4020-9D25-51B95B2E5B6A}" type="pres">
      <dgm:prSet presAssocID="{D1382AB8-61C8-45D7-9DC5-4FEDA1698390}" presName="composite2" presStyleCnt="0"/>
      <dgm:spPr/>
    </dgm:pt>
    <dgm:pt modelId="{645BBACA-8F90-4AB3-8558-2E1973E2FA0C}" type="pres">
      <dgm:prSet presAssocID="{D1382AB8-61C8-45D7-9DC5-4FEDA1698390}" presName="background2" presStyleLbl="node2" presStyleIdx="1" presStyleCnt="4"/>
      <dgm:spPr/>
    </dgm:pt>
    <dgm:pt modelId="{B3A5E6EF-7B81-4200-AA5D-9E657E5B64B4}" type="pres">
      <dgm:prSet presAssocID="{D1382AB8-61C8-45D7-9DC5-4FEDA1698390}" presName="text2" presStyleLbl="fgAcc2" presStyleIdx="1" presStyleCnt="4">
        <dgm:presLayoutVars>
          <dgm:chPref val="3"/>
        </dgm:presLayoutVars>
      </dgm:prSet>
      <dgm:spPr/>
    </dgm:pt>
    <dgm:pt modelId="{D5A82568-1813-4DB2-9155-B464CE896FBF}" type="pres">
      <dgm:prSet presAssocID="{D1382AB8-61C8-45D7-9DC5-4FEDA1698390}" presName="hierChild3" presStyleCnt="0"/>
      <dgm:spPr/>
    </dgm:pt>
    <dgm:pt modelId="{59E94E58-069C-4E5E-8E76-2E7B21AC6AB4}" type="pres">
      <dgm:prSet presAssocID="{DDE6F2EB-EF94-472A-9D40-C0008DCE14AC}" presName="Name10" presStyleLbl="parChTrans1D2" presStyleIdx="2" presStyleCnt="4"/>
      <dgm:spPr/>
    </dgm:pt>
    <dgm:pt modelId="{06021B29-BC3E-450F-8B18-2679F35FD53A}" type="pres">
      <dgm:prSet presAssocID="{B80398C7-350D-4428-965A-B8AA2223EB9A}" presName="hierRoot2" presStyleCnt="0"/>
      <dgm:spPr/>
    </dgm:pt>
    <dgm:pt modelId="{875CFD9D-2F8F-4D60-BF68-690D8028E944}" type="pres">
      <dgm:prSet presAssocID="{B80398C7-350D-4428-965A-B8AA2223EB9A}" presName="composite2" presStyleCnt="0"/>
      <dgm:spPr/>
    </dgm:pt>
    <dgm:pt modelId="{8A963676-5AFE-4C3E-BB5E-F00940EAF4B2}" type="pres">
      <dgm:prSet presAssocID="{B80398C7-350D-4428-965A-B8AA2223EB9A}" presName="background2" presStyleLbl="node2" presStyleIdx="2" presStyleCnt="4"/>
      <dgm:spPr/>
    </dgm:pt>
    <dgm:pt modelId="{E52BBBAF-84CC-4E71-9E94-25DC5B5246CD}" type="pres">
      <dgm:prSet presAssocID="{B80398C7-350D-4428-965A-B8AA2223EB9A}" presName="text2" presStyleLbl="fgAcc2" presStyleIdx="2" presStyleCnt="4">
        <dgm:presLayoutVars>
          <dgm:chPref val="3"/>
        </dgm:presLayoutVars>
      </dgm:prSet>
      <dgm:spPr/>
    </dgm:pt>
    <dgm:pt modelId="{F6C4CAE5-91BD-4DCD-A0F0-545A930182AD}" type="pres">
      <dgm:prSet presAssocID="{B80398C7-350D-4428-965A-B8AA2223EB9A}" presName="hierChild3" presStyleCnt="0"/>
      <dgm:spPr/>
    </dgm:pt>
    <dgm:pt modelId="{6B243CAF-130E-4ABF-ABE4-93038BFBC4FE}" type="pres">
      <dgm:prSet presAssocID="{C38B19BE-33F8-4F83-9800-77B105D9BA94}" presName="Name10" presStyleLbl="parChTrans1D2" presStyleIdx="3" presStyleCnt="4"/>
      <dgm:spPr/>
    </dgm:pt>
    <dgm:pt modelId="{9E562F13-2C04-4E95-80E1-00D914EDF333}" type="pres">
      <dgm:prSet presAssocID="{3DA9EBCD-3CC8-4EEA-A24D-3288E8850605}" presName="hierRoot2" presStyleCnt="0"/>
      <dgm:spPr/>
    </dgm:pt>
    <dgm:pt modelId="{7077D2FB-2455-4941-AEFB-6F0BF065B0EE}" type="pres">
      <dgm:prSet presAssocID="{3DA9EBCD-3CC8-4EEA-A24D-3288E8850605}" presName="composite2" presStyleCnt="0"/>
      <dgm:spPr/>
    </dgm:pt>
    <dgm:pt modelId="{7FC0F21D-C132-4944-BDF3-5864358ECCAA}" type="pres">
      <dgm:prSet presAssocID="{3DA9EBCD-3CC8-4EEA-A24D-3288E8850605}" presName="background2" presStyleLbl="node2" presStyleIdx="3" presStyleCnt="4"/>
      <dgm:spPr/>
    </dgm:pt>
    <dgm:pt modelId="{AB387577-E8B2-4A8F-8C73-3733516F1E14}" type="pres">
      <dgm:prSet presAssocID="{3DA9EBCD-3CC8-4EEA-A24D-3288E8850605}" presName="text2" presStyleLbl="fgAcc2" presStyleIdx="3" presStyleCnt="4">
        <dgm:presLayoutVars>
          <dgm:chPref val="3"/>
        </dgm:presLayoutVars>
      </dgm:prSet>
      <dgm:spPr/>
    </dgm:pt>
    <dgm:pt modelId="{F2D16D9F-1B51-4D47-8A58-D4EAFA91A6A3}" type="pres">
      <dgm:prSet presAssocID="{3DA9EBCD-3CC8-4EEA-A24D-3288E8850605}" presName="hierChild3" presStyleCnt="0"/>
      <dgm:spPr/>
    </dgm:pt>
  </dgm:ptLst>
  <dgm:cxnLst>
    <dgm:cxn modelId="{5A6DF407-ABCE-40B6-B623-25E08D60483A}" type="presOf" srcId="{B80398C7-350D-4428-965A-B8AA2223EB9A}" destId="{E52BBBAF-84CC-4E71-9E94-25DC5B5246CD}" srcOrd="0" destOrd="0" presId="urn:microsoft.com/office/officeart/2005/8/layout/hierarchy1"/>
    <dgm:cxn modelId="{3B913B0D-B7DD-4E9F-BBBA-3202F8EC73C8}" type="presOf" srcId="{72B5ECB5-638C-4A8F-9EFC-C2F4D2CB8D25}" destId="{461CF844-E238-44E4-9311-348B1549085E}" srcOrd="0" destOrd="0" presId="urn:microsoft.com/office/officeart/2005/8/layout/hierarchy1"/>
    <dgm:cxn modelId="{4C8FE611-5FA7-4D7B-9515-893DB4130487}" srcId="{72BD551E-3EC7-4375-A7B5-EA03B2B9C0D9}" destId="{72B5ECB5-638C-4A8F-9EFC-C2F4D2CB8D25}" srcOrd="0" destOrd="0" parTransId="{AF22ED6B-1CEA-4B51-8A6D-CFB72454123E}" sibTransId="{41FA0C99-A725-4023-A10C-BA6127A9C9C9}"/>
    <dgm:cxn modelId="{B7EBB815-002B-4012-9C27-C6678EA19186}" type="presOf" srcId="{7AF6B920-9CAC-4468-B9E4-888518D3E809}" destId="{B8893E26-4166-487C-97E3-4E887A1ABCE0}" srcOrd="0" destOrd="0" presId="urn:microsoft.com/office/officeart/2005/8/layout/hierarchy1"/>
    <dgm:cxn modelId="{EE525C3C-6CC2-470E-9DC1-8C330E9A779C}" type="presOf" srcId="{D1382AB8-61C8-45D7-9DC5-4FEDA1698390}" destId="{B3A5E6EF-7B81-4200-AA5D-9E657E5B64B4}" srcOrd="0" destOrd="0" presId="urn:microsoft.com/office/officeart/2005/8/layout/hierarchy1"/>
    <dgm:cxn modelId="{1E53953E-800C-409E-8747-2567E562EBF4}" type="presOf" srcId="{3DA9EBCD-3CC8-4EEA-A24D-3288E8850605}" destId="{AB387577-E8B2-4A8F-8C73-3733516F1E14}" srcOrd="0" destOrd="0" presId="urn:microsoft.com/office/officeart/2005/8/layout/hierarchy1"/>
    <dgm:cxn modelId="{8C98D269-E5A0-4D96-A7B7-F82BE1BD786E}" srcId="{72BD551E-3EC7-4375-A7B5-EA03B2B9C0D9}" destId="{3DA9EBCD-3CC8-4EEA-A24D-3288E8850605}" srcOrd="3" destOrd="0" parTransId="{C38B19BE-33F8-4F83-9800-77B105D9BA94}" sibTransId="{AB68A21C-60DD-43E0-B8DC-1826829F5952}"/>
    <dgm:cxn modelId="{8F7CFB70-BAC9-42F3-B61D-1EC8959465E6}" type="presOf" srcId="{72BD551E-3EC7-4375-A7B5-EA03B2B9C0D9}" destId="{09EE81BC-3E08-4765-B5AD-29D571BC8DCE}" srcOrd="0" destOrd="0" presId="urn:microsoft.com/office/officeart/2005/8/layout/hierarchy1"/>
    <dgm:cxn modelId="{39C7EF52-84B1-40F4-9277-15943712CE79}" type="presOf" srcId="{AF22ED6B-1CEA-4B51-8A6D-CFB72454123E}" destId="{0DA0F32F-75C7-48A4-8175-7FA067308DE6}" srcOrd="0" destOrd="0" presId="urn:microsoft.com/office/officeart/2005/8/layout/hierarchy1"/>
    <dgm:cxn modelId="{07972F55-6692-48B5-A42F-617CA5AEB361}" type="presOf" srcId="{DDE6F2EB-EF94-472A-9D40-C0008DCE14AC}" destId="{59E94E58-069C-4E5E-8E76-2E7B21AC6AB4}" srcOrd="0" destOrd="0" presId="urn:microsoft.com/office/officeart/2005/8/layout/hierarchy1"/>
    <dgm:cxn modelId="{3D7E5A59-6785-4F1C-8C82-5BD5BB7F903A}" srcId="{72BD551E-3EC7-4375-A7B5-EA03B2B9C0D9}" destId="{D1382AB8-61C8-45D7-9DC5-4FEDA1698390}" srcOrd="1" destOrd="0" parTransId="{7AF6B920-9CAC-4468-B9E4-888518D3E809}" sibTransId="{7DD33ED1-9FEE-4843-B166-AC403D72D04B}"/>
    <dgm:cxn modelId="{ED893F5A-393D-4966-86C9-32C8750AD9A9}" type="presOf" srcId="{C38B19BE-33F8-4F83-9800-77B105D9BA94}" destId="{6B243CAF-130E-4ABF-ABE4-93038BFBC4FE}" srcOrd="0" destOrd="0" presId="urn:microsoft.com/office/officeart/2005/8/layout/hierarchy1"/>
    <dgm:cxn modelId="{23D3D19B-E374-4419-9D88-B4A6EBD325BA}" srcId="{4311F359-AC1E-4FCC-B681-41309F9EB29E}" destId="{72BD551E-3EC7-4375-A7B5-EA03B2B9C0D9}" srcOrd="0" destOrd="0" parTransId="{1F92D7BC-BC57-401F-B788-9C73C4EE4197}" sibTransId="{78796747-F54E-47B7-86AB-C2D665FA36B3}"/>
    <dgm:cxn modelId="{8F9DBBB7-035C-45AB-BDB3-0D0EBF84D787}" type="presOf" srcId="{4311F359-AC1E-4FCC-B681-41309F9EB29E}" destId="{AFDC225B-2AE2-41E2-8BDB-5D13C1036A09}" srcOrd="0" destOrd="0" presId="urn:microsoft.com/office/officeart/2005/8/layout/hierarchy1"/>
    <dgm:cxn modelId="{B58787CC-619D-41DC-AF92-8C1A2AE3A792}" srcId="{72BD551E-3EC7-4375-A7B5-EA03B2B9C0D9}" destId="{B80398C7-350D-4428-965A-B8AA2223EB9A}" srcOrd="2" destOrd="0" parTransId="{DDE6F2EB-EF94-472A-9D40-C0008DCE14AC}" sibTransId="{EDC6BDE2-81AF-44E8-A822-0394040DA84B}"/>
    <dgm:cxn modelId="{445405A1-6E99-4C8C-8FAF-40672A183AF2}" type="presParOf" srcId="{AFDC225B-2AE2-41E2-8BDB-5D13C1036A09}" destId="{A451FACF-E9DB-4C12-AE03-C4B816C6E4DF}" srcOrd="0" destOrd="0" presId="urn:microsoft.com/office/officeart/2005/8/layout/hierarchy1"/>
    <dgm:cxn modelId="{40CBB93C-116F-402A-9268-C61425558E9E}" type="presParOf" srcId="{A451FACF-E9DB-4C12-AE03-C4B816C6E4DF}" destId="{F04AD8A9-CD42-404E-B0EC-6A22CD969244}" srcOrd="0" destOrd="0" presId="urn:microsoft.com/office/officeart/2005/8/layout/hierarchy1"/>
    <dgm:cxn modelId="{3BD7FAF6-C485-494E-AED4-B493F598F5BA}" type="presParOf" srcId="{F04AD8A9-CD42-404E-B0EC-6A22CD969244}" destId="{D80BD74D-DA86-4079-87E7-1776524A16BA}" srcOrd="0" destOrd="0" presId="urn:microsoft.com/office/officeart/2005/8/layout/hierarchy1"/>
    <dgm:cxn modelId="{AA04934B-9D45-416E-9A86-4B32DBBDD2AC}" type="presParOf" srcId="{F04AD8A9-CD42-404E-B0EC-6A22CD969244}" destId="{09EE81BC-3E08-4765-B5AD-29D571BC8DCE}" srcOrd="1" destOrd="0" presId="urn:microsoft.com/office/officeart/2005/8/layout/hierarchy1"/>
    <dgm:cxn modelId="{735C5F9F-3FD0-4C14-AE9C-A5078BBB844B}" type="presParOf" srcId="{A451FACF-E9DB-4C12-AE03-C4B816C6E4DF}" destId="{9875FDC5-F4E0-4BA4-B3C4-2BFE102441BB}" srcOrd="1" destOrd="0" presId="urn:microsoft.com/office/officeart/2005/8/layout/hierarchy1"/>
    <dgm:cxn modelId="{792CB075-CE73-426D-941C-CA6CA34EB9C1}" type="presParOf" srcId="{9875FDC5-F4E0-4BA4-B3C4-2BFE102441BB}" destId="{0DA0F32F-75C7-48A4-8175-7FA067308DE6}" srcOrd="0" destOrd="0" presId="urn:microsoft.com/office/officeart/2005/8/layout/hierarchy1"/>
    <dgm:cxn modelId="{1EF8E715-9BE6-458C-8959-B16229E156EF}" type="presParOf" srcId="{9875FDC5-F4E0-4BA4-B3C4-2BFE102441BB}" destId="{FB1BA48D-0D0B-4EA6-8D5D-7EC1ED7C637A}" srcOrd="1" destOrd="0" presId="urn:microsoft.com/office/officeart/2005/8/layout/hierarchy1"/>
    <dgm:cxn modelId="{AB864928-D377-4F85-8197-9E74A6DD6270}" type="presParOf" srcId="{FB1BA48D-0D0B-4EA6-8D5D-7EC1ED7C637A}" destId="{9942CF95-CFF3-4AD8-8F5F-0F9AD5441AA1}" srcOrd="0" destOrd="0" presId="urn:microsoft.com/office/officeart/2005/8/layout/hierarchy1"/>
    <dgm:cxn modelId="{301970D3-10AE-41E8-A65F-951FE190F01B}" type="presParOf" srcId="{9942CF95-CFF3-4AD8-8F5F-0F9AD5441AA1}" destId="{45BF52E1-338A-407D-98B8-C93FE31D9915}" srcOrd="0" destOrd="0" presId="urn:microsoft.com/office/officeart/2005/8/layout/hierarchy1"/>
    <dgm:cxn modelId="{E61B52F2-679C-4531-BF3A-0552724642BA}" type="presParOf" srcId="{9942CF95-CFF3-4AD8-8F5F-0F9AD5441AA1}" destId="{461CF844-E238-44E4-9311-348B1549085E}" srcOrd="1" destOrd="0" presId="urn:microsoft.com/office/officeart/2005/8/layout/hierarchy1"/>
    <dgm:cxn modelId="{C8A41439-A426-449E-B4B8-199801D8C290}" type="presParOf" srcId="{FB1BA48D-0D0B-4EA6-8D5D-7EC1ED7C637A}" destId="{75310177-10C4-40D3-BAB3-F495947CAB02}" srcOrd="1" destOrd="0" presId="urn:microsoft.com/office/officeart/2005/8/layout/hierarchy1"/>
    <dgm:cxn modelId="{D6C1DE26-290D-4404-88D0-0B47FB7BC148}" type="presParOf" srcId="{9875FDC5-F4E0-4BA4-B3C4-2BFE102441BB}" destId="{B8893E26-4166-487C-97E3-4E887A1ABCE0}" srcOrd="2" destOrd="0" presId="urn:microsoft.com/office/officeart/2005/8/layout/hierarchy1"/>
    <dgm:cxn modelId="{C4FB192E-9395-40F4-B33D-D035C613EBF9}" type="presParOf" srcId="{9875FDC5-F4E0-4BA4-B3C4-2BFE102441BB}" destId="{DFC2E683-DF59-439D-AA18-F74F0CFBABDB}" srcOrd="3" destOrd="0" presId="urn:microsoft.com/office/officeart/2005/8/layout/hierarchy1"/>
    <dgm:cxn modelId="{85EC375D-60CF-4D91-B366-40CA668898C5}" type="presParOf" srcId="{DFC2E683-DF59-439D-AA18-F74F0CFBABDB}" destId="{420E93F6-0A90-4020-9D25-51B95B2E5B6A}" srcOrd="0" destOrd="0" presId="urn:microsoft.com/office/officeart/2005/8/layout/hierarchy1"/>
    <dgm:cxn modelId="{2E513E83-9214-43CF-BBBA-068AC27CD4B4}" type="presParOf" srcId="{420E93F6-0A90-4020-9D25-51B95B2E5B6A}" destId="{645BBACA-8F90-4AB3-8558-2E1973E2FA0C}" srcOrd="0" destOrd="0" presId="urn:microsoft.com/office/officeart/2005/8/layout/hierarchy1"/>
    <dgm:cxn modelId="{B936F437-413E-424A-A66E-DF1BB27C3BC7}" type="presParOf" srcId="{420E93F6-0A90-4020-9D25-51B95B2E5B6A}" destId="{B3A5E6EF-7B81-4200-AA5D-9E657E5B64B4}" srcOrd="1" destOrd="0" presId="urn:microsoft.com/office/officeart/2005/8/layout/hierarchy1"/>
    <dgm:cxn modelId="{554C1EFA-3A91-41C8-80B4-D808C84DA38B}" type="presParOf" srcId="{DFC2E683-DF59-439D-AA18-F74F0CFBABDB}" destId="{D5A82568-1813-4DB2-9155-B464CE896FBF}" srcOrd="1" destOrd="0" presId="urn:microsoft.com/office/officeart/2005/8/layout/hierarchy1"/>
    <dgm:cxn modelId="{848963C7-F72C-46E0-BFF7-59B29DCA0883}" type="presParOf" srcId="{9875FDC5-F4E0-4BA4-B3C4-2BFE102441BB}" destId="{59E94E58-069C-4E5E-8E76-2E7B21AC6AB4}" srcOrd="4" destOrd="0" presId="urn:microsoft.com/office/officeart/2005/8/layout/hierarchy1"/>
    <dgm:cxn modelId="{0BCCD142-6DB9-4E3D-80E1-EE851EA4F756}" type="presParOf" srcId="{9875FDC5-F4E0-4BA4-B3C4-2BFE102441BB}" destId="{06021B29-BC3E-450F-8B18-2679F35FD53A}" srcOrd="5" destOrd="0" presId="urn:microsoft.com/office/officeart/2005/8/layout/hierarchy1"/>
    <dgm:cxn modelId="{D35E532D-4AB4-4360-AEFA-422711F81349}" type="presParOf" srcId="{06021B29-BC3E-450F-8B18-2679F35FD53A}" destId="{875CFD9D-2F8F-4D60-BF68-690D8028E944}" srcOrd="0" destOrd="0" presId="urn:microsoft.com/office/officeart/2005/8/layout/hierarchy1"/>
    <dgm:cxn modelId="{1AB88686-6556-41AD-8DE0-D963B7818DB0}" type="presParOf" srcId="{875CFD9D-2F8F-4D60-BF68-690D8028E944}" destId="{8A963676-5AFE-4C3E-BB5E-F00940EAF4B2}" srcOrd="0" destOrd="0" presId="urn:microsoft.com/office/officeart/2005/8/layout/hierarchy1"/>
    <dgm:cxn modelId="{756B67D4-DC04-4431-94FD-3EA669F06380}" type="presParOf" srcId="{875CFD9D-2F8F-4D60-BF68-690D8028E944}" destId="{E52BBBAF-84CC-4E71-9E94-25DC5B5246CD}" srcOrd="1" destOrd="0" presId="urn:microsoft.com/office/officeart/2005/8/layout/hierarchy1"/>
    <dgm:cxn modelId="{F30B2AFF-1FCD-423C-B3D6-7EDCE77FF7B0}" type="presParOf" srcId="{06021B29-BC3E-450F-8B18-2679F35FD53A}" destId="{F6C4CAE5-91BD-4DCD-A0F0-545A930182AD}" srcOrd="1" destOrd="0" presId="urn:microsoft.com/office/officeart/2005/8/layout/hierarchy1"/>
    <dgm:cxn modelId="{F18D1A4B-0C68-43AA-9698-8A3AEB4652B8}" type="presParOf" srcId="{9875FDC5-F4E0-4BA4-B3C4-2BFE102441BB}" destId="{6B243CAF-130E-4ABF-ABE4-93038BFBC4FE}" srcOrd="6" destOrd="0" presId="urn:microsoft.com/office/officeart/2005/8/layout/hierarchy1"/>
    <dgm:cxn modelId="{FB33B4D4-AEEF-4E93-9CBF-06582FE85250}" type="presParOf" srcId="{9875FDC5-F4E0-4BA4-B3C4-2BFE102441BB}" destId="{9E562F13-2C04-4E95-80E1-00D914EDF333}" srcOrd="7" destOrd="0" presId="urn:microsoft.com/office/officeart/2005/8/layout/hierarchy1"/>
    <dgm:cxn modelId="{0C6688CF-3C76-44C1-B8FD-2E0DBD0EC80D}" type="presParOf" srcId="{9E562F13-2C04-4E95-80E1-00D914EDF333}" destId="{7077D2FB-2455-4941-AEFB-6F0BF065B0EE}" srcOrd="0" destOrd="0" presId="urn:microsoft.com/office/officeart/2005/8/layout/hierarchy1"/>
    <dgm:cxn modelId="{C8C69570-C940-4635-B90A-EBBF92429F66}" type="presParOf" srcId="{7077D2FB-2455-4941-AEFB-6F0BF065B0EE}" destId="{7FC0F21D-C132-4944-BDF3-5864358ECCAA}" srcOrd="0" destOrd="0" presId="urn:microsoft.com/office/officeart/2005/8/layout/hierarchy1"/>
    <dgm:cxn modelId="{CC96842F-6D22-4E44-99D3-2098D81A7025}" type="presParOf" srcId="{7077D2FB-2455-4941-AEFB-6F0BF065B0EE}" destId="{AB387577-E8B2-4A8F-8C73-3733516F1E14}" srcOrd="1" destOrd="0" presId="urn:microsoft.com/office/officeart/2005/8/layout/hierarchy1"/>
    <dgm:cxn modelId="{0590822E-D2C3-4EBC-88B0-155C9F95F381}" type="presParOf" srcId="{9E562F13-2C04-4E95-80E1-00D914EDF333}" destId="{F2D16D9F-1B51-4D47-8A58-D4EAFA91A6A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642089-F97D-426D-BF8D-E5F3EE59C29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1CF8287B-FB00-4DCD-82B6-1FF00B1D8DBB}">
      <dgm:prSet phldrT="[文本]" custT="1"/>
      <dgm:spPr/>
      <dgm:t>
        <a:bodyPr/>
        <a:lstStyle/>
        <a:p>
          <a:r>
            <a:rPr lang="zh-CN" altLang="en-US" sz="1200" b="1" dirty="0"/>
            <a:t>数据挖掘</a:t>
          </a:r>
        </a:p>
      </dgm:t>
    </dgm:pt>
    <dgm:pt modelId="{C015C43B-8BDC-4350-BD1C-0501CA62CBE7}" type="parTrans" cxnId="{24AEE4E8-751B-4813-BBE6-4443BB6A0BDC}">
      <dgm:prSet/>
      <dgm:spPr/>
      <dgm:t>
        <a:bodyPr/>
        <a:lstStyle/>
        <a:p>
          <a:endParaRPr lang="zh-CN" altLang="en-US" sz="4000" b="1"/>
        </a:p>
      </dgm:t>
    </dgm:pt>
    <dgm:pt modelId="{B9DC0477-F326-4DD0-BE0F-B203F953147C}" type="sibTrans" cxnId="{24AEE4E8-751B-4813-BBE6-4443BB6A0BDC}">
      <dgm:prSet/>
      <dgm:spPr/>
      <dgm:t>
        <a:bodyPr/>
        <a:lstStyle/>
        <a:p>
          <a:endParaRPr lang="zh-CN" altLang="en-US" sz="4000" b="1"/>
        </a:p>
      </dgm:t>
    </dgm:pt>
    <dgm:pt modelId="{B7BFA602-2CB4-4626-8743-778170592473}">
      <dgm:prSet phldrT="[文本]" custT="1"/>
      <dgm:spPr/>
      <dgm:t>
        <a:bodyPr/>
        <a:lstStyle/>
        <a:p>
          <a:r>
            <a:rPr lang="zh-CN" altLang="en-US" sz="1200" b="1" dirty="0"/>
            <a:t>分类</a:t>
          </a:r>
        </a:p>
      </dgm:t>
    </dgm:pt>
    <dgm:pt modelId="{81BFE1C6-9530-4F49-B906-99CA345815FB}" type="parTrans" cxnId="{BF5ED2FD-5992-4B4F-8DFF-7EE11A5DDDE5}">
      <dgm:prSet/>
      <dgm:spPr/>
      <dgm:t>
        <a:bodyPr/>
        <a:lstStyle/>
        <a:p>
          <a:endParaRPr lang="zh-CN" altLang="en-US" sz="4000" b="1"/>
        </a:p>
      </dgm:t>
    </dgm:pt>
    <dgm:pt modelId="{D1ED76CD-38B3-4B46-A360-D53D4CECCB15}" type="sibTrans" cxnId="{BF5ED2FD-5992-4B4F-8DFF-7EE11A5DDDE5}">
      <dgm:prSet/>
      <dgm:spPr/>
      <dgm:t>
        <a:bodyPr/>
        <a:lstStyle/>
        <a:p>
          <a:endParaRPr lang="zh-CN" altLang="en-US" sz="4000" b="1"/>
        </a:p>
      </dgm:t>
    </dgm:pt>
    <dgm:pt modelId="{A2017CDF-0A7B-45AB-BC42-264D3BB02CD0}">
      <dgm:prSet phldrT="[文本]" custT="1"/>
      <dgm:spPr/>
      <dgm:t>
        <a:bodyPr/>
        <a:lstStyle/>
        <a:p>
          <a:r>
            <a:rPr lang="zh-CN" altLang="en-US" sz="1200" b="1" dirty="0"/>
            <a:t>基础</a:t>
          </a:r>
        </a:p>
      </dgm:t>
    </dgm:pt>
    <dgm:pt modelId="{5256F1AA-738D-46FD-A3DA-38D60E5394C3}" type="parTrans" cxnId="{14AF22CA-F251-4922-9AC8-8E86B291EE5C}">
      <dgm:prSet/>
      <dgm:spPr/>
      <dgm:t>
        <a:bodyPr/>
        <a:lstStyle/>
        <a:p>
          <a:endParaRPr lang="zh-CN" altLang="en-US" sz="4000" b="1"/>
        </a:p>
      </dgm:t>
    </dgm:pt>
    <dgm:pt modelId="{7C30BA5F-8C7C-47D5-948E-3687BD460493}" type="sibTrans" cxnId="{14AF22CA-F251-4922-9AC8-8E86B291EE5C}">
      <dgm:prSet/>
      <dgm:spPr/>
      <dgm:t>
        <a:bodyPr/>
        <a:lstStyle/>
        <a:p>
          <a:endParaRPr lang="zh-CN" altLang="en-US" sz="4000" b="1"/>
        </a:p>
      </dgm:t>
    </dgm:pt>
    <dgm:pt modelId="{760733D9-A19B-491E-B6DA-443E700A48AD}">
      <dgm:prSet phldrT="[文本]" custT="1"/>
      <dgm:spPr>
        <a:solidFill>
          <a:srgbClr val="FFC000">
            <a:alpha val="90000"/>
          </a:srgbClr>
        </a:solidFill>
      </dgm:spPr>
      <dgm:t>
        <a:bodyPr/>
        <a:lstStyle/>
        <a:p>
          <a:r>
            <a:rPr lang="zh-CN" altLang="en-US" sz="1200" b="1" dirty="0"/>
            <a:t>高级</a:t>
          </a:r>
        </a:p>
      </dgm:t>
    </dgm:pt>
    <dgm:pt modelId="{1FD70740-4AAD-485B-81D4-DCDC4990F2A4}" type="parTrans" cxnId="{B08DB072-EA24-4D78-A67C-765AD4DA25B6}">
      <dgm:prSet/>
      <dgm:spPr/>
      <dgm:t>
        <a:bodyPr/>
        <a:lstStyle/>
        <a:p>
          <a:endParaRPr lang="zh-CN" altLang="en-US" sz="4000" b="1"/>
        </a:p>
      </dgm:t>
    </dgm:pt>
    <dgm:pt modelId="{CC061479-43C2-4B63-9689-AA59E35C07A8}" type="sibTrans" cxnId="{B08DB072-EA24-4D78-A67C-765AD4DA25B6}">
      <dgm:prSet/>
      <dgm:spPr/>
      <dgm:t>
        <a:bodyPr/>
        <a:lstStyle/>
        <a:p>
          <a:endParaRPr lang="zh-CN" altLang="en-US" sz="4000" b="1"/>
        </a:p>
      </dgm:t>
    </dgm:pt>
    <dgm:pt modelId="{7F62AB4D-97FD-47FE-AD1A-433121A53463}">
      <dgm:prSet phldrT="[文本]" custT="1"/>
      <dgm:spPr/>
      <dgm:t>
        <a:bodyPr/>
        <a:lstStyle/>
        <a:p>
          <a:r>
            <a:rPr lang="zh-CN" altLang="en-US" sz="1200" b="1" dirty="0"/>
            <a:t>聚类</a:t>
          </a:r>
        </a:p>
      </dgm:t>
    </dgm:pt>
    <dgm:pt modelId="{6C945536-102C-471E-B8A4-0F69ACB94F4C}" type="parTrans" cxnId="{03482DD2-C584-4C12-8C79-0E55FB4A2C26}">
      <dgm:prSet/>
      <dgm:spPr/>
      <dgm:t>
        <a:bodyPr/>
        <a:lstStyle/>
        <a:p>
          <a:endParaRPr lang="zh-CN" altLang="en-US" sz="4000" b="1"/>
        </a:p>
      </dgm:t>
    </dgm:pt>
    <dgm:pt modelId="{B1F46694-A3B1-416A-BB12-2C6FB8DF3C9B}" type="sibTrans" cxnId="{03482DD2-C584-4C12-8C79-0E55FB4A2C26}">
      <dgm:prSet/>
      <dgm:spPr/>
      <dgm:t>
        <a:bodyPr/>
        <a:lstStyle/>
        <a:p>
          <a:endParaRPr lang="zh-CN" altLang="en-US" sz="4000" b="1"/>
        </a:p>
      </dgm:t>
    </dgm:pt>
    <dgm:pt modelId="{9CB87D57-3BFB-4049-AFB5-2076EA87F559}">
      <dgm:prSet phldrT="[文本]" custT="1"/>
      <dgm:spPr/>
      <dgm:t>
        <a:bodyPr/>
        <a:lstStyle/>
        <a:p>
          <a:r>
            <a:rPr lang="en-US" altLang="zh-CN" sz="1200" b="1" dirty="0"/>
            <a:t>K</a:t>
          </a:r>
          <a:r>
            <a:rPr lang="zh-CN" altLang="en-US" sz="1200" b="1" dirty="0"/>
            <a:t>均值</a:t>
          </a:r>
        </a:p>
      </dgm:t>
    </dgm:pt>
    <dgm:pt modelId="{37142216-9ACB-4653-983D-6A5F092C3BC5}" type="parTrans" cxnId="{DC68D83B-E69B-40F2-AF73-EB561E20D0AF}">
      <dgm:prSet/>
      <dgm:spPr/>
      <dgm:t>
        <a:bodyPr/>
        <a:lstStyle/>
        <a:p>
          <a:endParaRPr lang="zh-CN" altLang="en-US" sz="4000" b="1"/>
        </a:p>
      </dgm:t>
    </dgm:pt>
    <dgm:pt modelId="{E0FEF056-E562-4938-BA1F-631E03DF58E8}" type="sibTrans" cxnId="{DC68D83B-E69B-40F2-AF73-EB561E20D0AF}">
      <dgm:prSet/>
      <dgm:spPr/>
      <dgm:t>
        <a:bodyPr/>
        <a:lstStyle/>
        <a:p>
          <a:endParaRPr lang="zh-CN" altLang="en-US" sz="4000" b="1"/>
        </a:p>
      </dgm:t>
    </dgm:pt>
    <dgm:pt modelId="{D805BA51-C9EF-4FDE-8AE9-A2F560B128B6}">
      <dgm:prSet phldrT="[文本]" custT="1"/>
      <dgm:spPr/>
      <dgm:t>
        <a:bodyPr/>
        <a:lstStyle/>
        <a:p>
          <a:r>
            <a:rPr lang="zh-CN" altLang="en-US" sz="1200" b="1" dirty="0"/>
            <a:t>关联规则</a:t>
          </a:r>
        </a:p>
      </dgm:t>
    </dgm:pt>
    <dgm:pt modelId="{A288379A-F2C9-4BE0-AEAF-CB4AF3A1DCFC}" type="parTrans" cxnId="{387E4AA3-181F-4558-8591-51441DE0DAC0}">
      <dgm:prSet/>
      <dgm:spPr/>
      <dgm:t>
        <a:bodyPr/>
        <a:lstStyle/>
        <a:p>
          <a:endParaRPr lang="zh-CN" altLang="en-US" sz="4000" b="1"/>
        </a:p>
      </dgm:t>
    </dgm:pt>
    <dgm:pt modelId="{91B753AA-6B2D-4B45-B4AA-92268436FE6C}" type="sibTrans" cxnId="{387E4AA3-181F-4558-8591-51441DE0DAC0}">
      <dgm:prSet/>
      <dgm:spPr/>
      <dgm:t>
        <a:bodyPr/>
        <a:lstStyle/>
        <a:p>
          <a:endParaRPr lang="zh-CN" altLang="en-US" sz="4000" b="1"/>
        </a:p>
      </dgm:t>
    </dgm:pt>
    <dgm:pt modelId="{0D391EB6-87A3-439D-846D-57684D08634E}">
      <dgm:prSet phldrT="[文本]" custT="1"/>
      <dgm:spPr/>
      <dgm:t>
        <a:bodyPr/>
        <a:lstStyle/>
        <a:p>
          <a:r>
            <a:rPr lang="zh-CN" altLang="en-US" sz="1200" b="1" dirty="0"/>
            <a:t>数据预处理</a:t>
          </a:r>
        </a:p>
      </dgm:t>
    </dgm:pt>
    <dgm:pt modelId="{D4A46628-7CF7-434F-97C0-AC482984EEF2}" type="parTrans" cxnId="{17DE0591-8CD9-41B4-868B-7B66A790A2E6}">
      <dgm:prSet/>
      <dgm:spPr/>
      <dgm:t>
        <a:bodyPr/>
        <a:lstStyle/>
        <a:p>
          <a:endParaRPr lang="zh-CN" altLang="en-US" sz="4000" b="1"/>
        </a:p>
      </dgm:t>
    </dgm:pt>
    <dgm:pt modelId="{65E93047-123B-4BFA-804B-9CB190CC99F3}" type="sibTrans" cxnId="{17DE0591-8CD9-41B4-868B-7B66A790A2E6}">
      <dgm:prSet/>
      <dgm:spPr/>
      <dgm:t>
        <a:bodyPr/>
        <a:lstStyle/>
        <a:p>
          <a:endParaRPr lang="zh-CN" altLang="en-US" sz="4000" b="1"/>
        </a:p>
      </dgm:t>
    </dgm:pt>
    <dgm:pt modelId="{61A88607-B619-486E-AB63-25E4CFF30054}">
      <dgm:prSet phldrT="[文本]" custT="1"/>
      <dgm:spPr/>
      <dgm:t>
        <a:bodyPr/>
        <a:lstStyle/>
        <a:p>
          <a:r>
            <a:rPr lang="zh-CN" altLang="en-US" sz="1200" b="1" dirty="0"/>
            <a:t>数据清洗</a:t>
          </a:r>
        </a:p>
      </dgm:t>
    </dgm:pt>
    <dgm:pt modelId="{181DC20E-9A83-4B15-AC6E-3252FF8CA638}" type="parTrans" cxnId="{34F6A688-49A0-483F-A24F-86A5CF1DE3B1}">
      <dgm:prSet/>
      <dgm:spPr/>
      <dgm:t>
        <a:bodyPr/>
        <a:lstStyle/>
        <a:p>
          <a:endParaRPr lang="zh-CN" altLang="en-US" sz="4000" b="1"/>
        </a:p>
      </dgm:t>
    </dgm:pt>
    <dgm:pt modelId="{49F8BD7A-5D17-4D56-A293-EC45A4A03205}" type="sibTrans" cxnId="{34F6A688-49A0-483F-A24F-86A5CF1DE3B1}">
      <dgm:prSet/>
      <dgm:spPr/>
      <dgm:t>
        <a:bodyPr/>
        <a:lstStyle/>
        <a:p>
          <a:endParaRPr lang="zh-CN" altLang="en-US" sz="4000" b="1"/>
        </a:p>
      </dgm:t>
    </dgm:pt>
    <dgm:pt modelId="{FBFF5B00-23B1-425D-BDCC-3DDC47A9C485}">
      <dgm:prSet phldrT="[文本]" custT="1"/>
      <dgm:spPr/>
      <dgm:t>
        <a:bodyPr/>
        <a:lstStyle/>
        <a:p>
          <a:r>
            <a:rPr lang="zh-CN" altLang="en-US" sz="1200" b="1" dirty="0"/>
            <a:t>数据集成</a:t>
          </a:r>
        </a:p>
      </dgm:t>
    </dgm:pt>
    <dgm:pt modelId="{F8629EEB-6C9F-4E1F-AB12-B700AFC679E1}" type="parTrans" cxnId="{A722A57B-D087-4769-BA15-C7C9A2C8704A}">
      <dgm:prSet/>
      <dgm:spPr/>
      <dgm:t>
        <a:bodyPr/>
        <a:lstStyle/>
        <a:p>
          <a:endParaRPr lang="zh-CN" altLang="en-US" sz="4000" b="1"/>
        </a:p>
      </dgm:t>
    </dgm:pt>
    <dgm:pt modelId="{FDC7FB42-4BB5-4E98-8863-4170EFBBD837}" type="sibTrans" cxnId="{A722A57B-D087-4769-BA15-C7C9A2C8704A}">
      <dgm:prSet/>
      <dgm:spPr/>
      <dgm:t>
        <a:bodyPr/>
        <a:lstStyle/>
        <a:p>
          <a:endParaRPr lang="zh-CN" altLang="en-US" sz="4000" b="1"/>
        </a:p>
      </dgm:t>
    </dgm:pt>
    <dgm:pt modelId="{9253E3DB-6DC6-453D-A02D-938C545582ED}">
      <dgm:prSet phldrT="[文本]" custT="1"/>
      <dgm:spPr/>
      <dgm:t>
        <a:bodyPr/>
        <a:lstStyle/>
        <a:p>
          <a:r>
            <a:rPr lang="zh-CN" altLang="en-US" sz="1200" b="1" dirty="0"/>
            <a:t>数据归约</a:t>
          </a:r>
        </a:p>
      </dgm:t>
    </dgm:pt>
    <dgm:pt modelId="{6EB5D90B-DC4F-471C-A017-224A52F4833F}" type="parTrans" cxnId="{2D4C07DB-7C8A-49F2-82A9-ACAE23C0DEBB}">
      <dgm:prSet/>
      <dgm:spPr/>
      <dgm:t>
        <a:bodyPr/>
        <a:lstStyle/>
        <a:p>
          <a:endParaRPr lang="zh-CN" altLang="en-US" sz="4000" b="1"/>
        </a:p>
      </dgm:t>
    </dgm:pt>
    <dgm:pt modelId="{B4E07347-C2BF-4A4F-964A-C215ED0D19D4}" type="sibTrans" cxnId="{2D4C07DB-7C8A-49F2-82A9-ACAE23C0DEBB}">
      <dgm:prSet/>
      <dgm:spPr/>
      <dgm:t>
        <a:bodyPr/>
        <a:lstStyle/>
        <a:p>
          <a:endParaRPr lang="zh-CN" altLang="en-US" sz="4000" b="1"/>
        </a:p>
      </dgm:t>
    </dgm:pt>
    <dgm:pt modelId="{C6AA7189-C21F-4B4E-9AD4-45AE34650B21}">
      <dgm:prSet phldrT="[文本]" custT="1"/>
      <dgm:spPr/>
      <dgm:t>
        <a:bodyPr/>
        <a:lstStyle/>
        <a:p>
          <a:r>
            <a:rPr lang="zh-CN" altLang="en-US" sz="1200" b="1" dirty="0"/>
            <a:t>数据规范</a:t>
          </a:r>
        </a:p>
      </dgm:t>
    </dgm:pt>
    <dgm:pt modelId="{B5EF7C8B-7586-4BDD-AD95-A9E15F0AC3BA}" type="parTrans" cxnId="{53A59E32-4BBD-4E52-85B1-23EC020B0DEE}">
      <dgm:prSet/>
      <dgm:spPr/>
      <dgm:t>
        <a:bodyPr/>
        <a:lstStyle/>
        <a:p>
          <a:endParaRPr lang="zh-CN" altLang="en-US" sz="4000" b="1"/>
        </a:p>
      </dgm:t>
    </dgm:pt>
    <dgm:pt modelId="{2670A933-E9EC-4093-9DDB-3D8AF5316D88}" type="sibTrans" cxnId="{53A59E32-4BBD-4E52-85B1-23EC020B0DEE}">
      <dgm:prSet/>
      <dgm:spPr/>
      <dgm:t>
        <a:bodyPr/>
        <a:lstStyle/>
        <a:p>
          <a:endParaRPr lang="zh-CN" altLang="en-US" sz="4000" b="1"/>
        </a:p>
      </dgm:t>
    </dgm:pt>
    <dgm:pt modelId="{E6557EAC-D4D5-4620-B050-A296C505A56F}">
      <dgm:prSet phldrT="[文本]" custT="1"/>
      <dgm:spPr/>
      <dgm:t>
        <a:bodyPr/>
        <a:lstStyle/>
        <a:p>
          <a:r>
            <a:rPr lang="zh-CN" altLang="en-US" sz="1200" b="1" dirty="0"/>
            <a:t>贝叶斯</a:t>
          </a:r>
        </a:p>
      </dgm:t>
    </dgm:pt>
    <dgm:pt modelId="{C04AA5C6-976E-401E-84A1-C41012080821}" type="parTrans" cxnId="{42106FF2-3D40-4A2C-9839-388583ED8A45}">
      <dgm:prSet/>
      <dgm:spPr/>
      <dgm:t>
        <a:bodyPr/>
        <a:lstStyle/>
        <a:p>
          <a:endParaRPr lang="zh-CN" altLang="en-US" sz="4000" b="1"/>
        </a:p>
      </dgm:t>
    </dgm:pt>
    <dgm:pt modelId="{73F7098E-BD61-4619-B18C-0535CF3FA5C7}" type="sibTrans" cxnId="{42106FF2-3D40-4A2C-9839-388583ED8A45}">
      <dgm:prSet/>
      <dgm:spPr/>
      <dgm:t>
        <a:bodyPr/>
        <a:lstStyle/>
        <a:p>
          <a:endParaRPr lang="zh-CN" altLang="en-US" sz="4000" b="1"/>
        </a:p>
      </dgm:t>
    </dgm:pt>
    <dgm:pt modelId="{A97CFBFA-A289-4826-BA03-E82662024CE2}">
      <dgm:prSet phldrT="[文本]" custT="1"/>
      <dgm:spPr/>
      <dgm:t>
        <a:bodyPr/>
        <a:lstStyle/>
        <a:p>
          <a:r>
            <a:rPr lang="zh-CN" altLang="en-US" sz="1200" b="1" dirty="0"/>
            <a:t>决策树</a:t>
          </a:r>
        </a:p>
      </dgm:t>
    </dgm:pt>
    <dgm:pt modelId="{6F253BAA-2DC3-4E79-BD9F-D18621A3D48A}" type="parTrans" cxnId="{1D3DDAFD-B93F-4375-9265-420A14396969}">
      <dgm:prSet/>
      <dgm:spPr/>
      <dgm:t>
        <a:bodyPr/>
        <a:lstStyle/>
        <a:p>
          <a:endParaRPr lang="zh-CN" altLang="en-US" sz="4000" b="1"/>
        </a:p>
      </dgm:t>
    </dgm:pt>
    <dgm:pt modelId="{1A06B874-3D87-4EE9-AC13-9291205B9D44}" type="sibTrans" cxnId="{1D3DDAFD-B93F-4375-9265-420A14396969}">
      <dgm:prSet/>
      <dgm:spPr/>
      <dgm:t>
        <a:bodyPr/>
        <a:lstStyle/>
        <a:p>
          <a:endParaRPr lang="zh-CN" altLang="en-US" sz="4000" b="1"/>
        </a:p>
      </dgm:t>
    </dgm:pt>
    <dgm:pt modelId="{4B9A2065-68B6-4AF1-A9B6-F848F407F7D0}">
      <dgm:prSet phldrT="[文本]" custT="1"/>
      <dgm:spPr/>
      <dgm:t>
        <a:bodyPr/>
        <a:lstStyle/>
        <a:p>
          <a:r>
            <a:rPr lang="zh-CN" altLang="en-US" sz="1200" b="1" dirty="0"/>
            <a:t>最近邻</a:t>
          </a:r>
        </a:p>
      </dgm:t>
    </dgm:pt>
    <dgm:pt modelId="{E4ABAA85-4FFA-4B3E-AFF7-FC0F19ADE5BE}" type="parTrans" cxnId="{64520F33-4573-4AF5-B224-7FFB79ADD576}">
      <dgm:prSet/>
      <dgm:spPr/>
      <dgm:t>
        <a:bodyPr/>
        <a:lstStyle/>
        <a:p>
          <a:endParaRPr lang="zh-CN" altLang="en-US" sz="4000" b="1"/>
        </a:p>
      </dgm:t>
    </dgm:pt>
    <dgm:pt modelId="{026EBEB7-CC6E-4439-904F-C8B2A0362E54}" type="sibTrans" cxnId="{64520F33-4573-4AF5-B224-7FFB79ADD576}">
      <dgm:prSet/>
      <dgm:spPr/>
      <dgm:t>
        <a:bodyPr/>
        <a:lstStyle/>
        <a:p>
          <a:endParaRPr lang="zh-CN" altLang="en-US" sz="4000" b="1"/>
        </a:p>
      </dgm:t>
    </dgm:pt>
    <dgm:pt modelId="{F5723AC8-E25A-4924-8F17-B27FADAF6889}">
      <dgm:prSet phldrT="[文本]" custT="1"/>
      <dgm:spPr/>
      <dgm:t>
        <a:bodyPr/>
        <a:lstStyle/>
        <a:p>
          <a:r>
            <a:rPr lang="zh-CN" altLang="en-US" sz="1200" b="1" dirty="0"/>
            <a:t>逻辑回归</a:t>
          </a:r>
        </a:p>
      </dgm:t>
    </dgm:pt>
    <dgm:pt modelId="{FB043CDB-4D72-4196-AF06-0F022E302119}" type="parTrans" cxnId="{07506400-E4A9-4847-A8CF-1E5092258502}">
      <dgm:prSet/>
      <dgm:spPr/>
      <dgm:t>
        <a:bodyPr/>
        <a:lstStyle/>
        <a:p>
          <a:endParaRPr lang="zh-CN" altLang="en-US" sz="4000" b="1"/>
        </a:p>
      </dgm:t>
    </dgm:pt>
    <dgm:pt modelId="{2E8C159E-2026-4E11-B3E9-0C790CA8D7D0}" type="sibTrans" cxnId="{07506400-E4A9-4847-A8CF-1E5092258502}">
      <dgm:prSet/>
      <dgm:spPr/>
      <dgm:t>
        <a:bodyPr/>
        <a:lstStyle/>
        <a:p>
          <a:endParaRPr lang="zh-CN" altLang="en-US" sz="4000" b="1"/>
        </a:p>
      </dgm:t>
    </dgm:pt>
    <dgm:pt modelId="{865B1C0E-F23A-4A40-A0DE-4E5B8B5CF5A5}">
      <dgm:prSet phldrT="[文本]" custT="1"/>
      <dgm:spPr/>
      <dgm:t>
        <a:bodyPr/>
        <a:lstStyle/>
        <a:p>
          <a:r>
            <a:rPr lang="zh-CN" altLang="en-US" sz="1200" b="1" dirty="0"/>
            <a:t>支持向量</a:t>
          </a:r>
        </a:p>
      </dgm:t>
    </dgm:pt>
    <dgm:pt modelId="{C3EA289B-9D4F-443E-A129-35C9431C8DF5}" type="parTrans" cxnId="{AB03A53F-B630-453D-A7B7-960B50A29A47}">
      <dgm:prSet/>
      <dgm:spPr/>
      <dgm:t>
        <a:bodyPr/>
        <a:lstStyle/>
        <a:p>
          <a:endParaRPr lang="zh-CN" altLang="en-US" sz="4000" b="1"/>
        </a:p>
      </dgm:t>
    </dgm:pt>
    <dgm:pt modelId="{FC416DF0-63A7-410F-84BD-84BABC5BF690}" type="sibTrans" cxnId="{AB03A53F-B630-453D-A7B7-960B50A29A47}">
      <dgm:prSet/>
      <dgm:spPr/>
      <dgm:t>
        <a:bodyPr/>
        <a:lstStyle/>
        <a:p>
          <a:endParaRPr lang="zh-CN" altLang="en-US" sz="4000" b="1"/>
        </a:p>
      </dgm:t>
    </dgm:pt>
    <dgm:pt modelId="{B9AF7303-49BA-475A-BA39-1AE1FDB6AE46}">
      <dgm:prSet phldrT="[文本]" custT="1"/>
      <dgm:spPr/>
      <dgm:t>
        <a:bodyPr/>
        <a:lstStyle/>
        <a:p>
          <a:r>
            <a:rPr lang="zh-CN" altLang="en-US" sz="1200" b="1" dirty="0"/>
            <a:t>神经网络 </a:t>
          </a:r>
        </a:p>
      </dgm:t>
    </dgm:pt>
    <dgm:pt modelId="{0F1DE1DE-8689-4D85-8D3E-27F96D0641D9}" type="parTrans" cxnId="{DC42B54F-B2D5-4C54-8989-DF314B3E2F03}">
      <dgm:prSet/>
      <dgm:spPr/>
      <dgm:t>
        <a:bodyPr/>
        <a:lstStyle/>
        <a:p>
          <a:endParaRPr lang="zh-CN" altLang="en-US" sz="4000" b="1"/>
        </a:p>
      </dgm:t>
    </dgm:pt>
    <dgm:pt modelId="{C46BDC63-537F-49EE-BC03-B8903B266B04}" type="sibTrans" cxnId="{DC42B54F-B2D5-4C54-8989-DF314B3E2F03}">
      <dgm:prSet/>
      <dgm:spPr/>
      <dgm:t>
        <a:bodyPr/>
        <a:lstStyle/>
        <a:p>
          <a:endParaRPr lang="zh-CN" altLang="en-US" sz="4000" b="1"/>
        </a:p>
      </dgm:t>
    </dgm:pt>
    <dgm:pt modelId="{0C0A0660-F36A-4CEA-85C7-290A5B53B1B2}">
      <dgm:prSet phldrT="[文本]" custT="1"/>
      <dgm:spPr>
        <a:solidFill>
          <a:srgbClr val="FFC000">
            <a:alpha val="90000"/>
          </a:srgbClr>
        </a:solidFill>
      </dgm:spPr>
      <dgm:t>
        <a:bodyPr/>
        <a:lstStyle/>
        <a:p>
          <a:r>
            <a:rPr lang="zh-CN" altLang="en-US" sz="1200" b="1" dirty="0"/>
            <a:t>集成学习</a:t>
          </a:r>
        </a:p>
      </dgm:t>
    </dgm:pt>
    <dgm:pt modelId="{5A67A784-17B1-4C63-AE64-0423CC71940E}" type="parTrans" cxnId="{AC4429A6-10BC-4E00-ACAB-3F1479BC81BB}">
      <dgm:prSet/>
      <dgm:spPr/>
      <dgm:t>
        <a:bodyPr/>
        <a:lstStyle/>
        <a:p>
          <a:endParaRPr lang="zh-CN" altLang="en-US" sz="4000" b="1"/>
        </a:p>
      </dgm:t>
    </dgm:pt>
    <dgm:pt modelId="{9A508628-0187-406C-AFBD-8360E7065ECD}" type="sibTrans" cxnId="{AC4429A6-10BC-4E00-ACAB-3F1479BC81BB}">
      <dgm:prSet/>
      <dgm:spPr/>
      <dgm:t>
        <a:bodyPr/>
        <a:lstStyle/>
        <a:p>
          <a:endParaRPr lang="zh-CN" altLang="en-US" sz="4000" b="1"/>
        </a:p>
      </dgm:t>
    </dgm:pt>
    <dgm:pt modelId="{FF8C221B-C7C9-482A-A7DD-0026D7218342}">
      <dgm:prSet phldrT="[文本]" custT="1"/>
      <dgm:spPr>
        <a:solidFill>
          <a:srgbClr val="FFC000">
            <a:alpha val="90000"/>
          </a:srgbClr>
        </a:solidFill>
      </dgm:spPr>
      <dgm:t>
        <a:bodyPr/>
        <a:lstStyle/>
        <a:p>
          <a:r>
            <a:rPr lang="en-US" altLang="zh-CN" sz="1200" b="1" dirty="0"/>
            <a:t>…</a:t>
          </a:r>
          <a:endParaRPr lang="zh-CN" altLang="en-US" sz="1200" b="1" dirty="0"/>
        </a:p>
      </dgm:t>
    </dgm:pt>
    <dgm:pt modelId="{9B9CBDB2-7B74-4444-9183-B18C1481567A}" type="parTrans" cxnId="{40971D21-3FC3-42C8-89C5-ED8064E6D160}">
      <dgm:prSet/>
      <dgm:spPr/>
      <dgm:t>
        <a:bodyPr/>
        <a:lstStyle/>
        <a:p>
          <a:endParaRPr lang="zh-CN" altLang="en-US" sz="4000" b="1"/>
        </a:p>
      </dgm:t>
    </dgm:pt>
    <dgm:pt modelId="{98F0C6BF-B715-4A4F-B167-379E2042CFB8}" type="sibTrans" cxnId="{40971D21-3FC3-42C8-89C5-ED8064E6D160}">
      <dgm:prSet/>
      <dgm:spPr/>
      <dgm:t>
        <a:bodyPr/>
        <a:lstStyle/>
        <a:p>
          <a:endParaRPr lang="zh-CN" altLang="en-US" sz="4000" b="1"/>
        </a:p>
      </dgm:t>
    </dgm:pt>
    <dgm:pt modelId="{9B51146B-618F-44AE-A35D-6E897F69A6F7}">
      <dgm:prSet phldrT="[文本]" custT="1"/>
      <dgm:spPr/>
      <dgm:t>
        <a:bodyPr/>
        <a:lstStyle/>
        <a:p>
          <a:r>
            <a:rPr lang="zh-CN" altLang="en-US" sz="1200" b="1" dirty="0"/>
            <a:t>层次聚类</a:t>
          </a:r>
        </a:p>
      </dgm:t>
    </dgm:pt>
    <dgm:pt modelId="{D4C4C4E2-088E-4D23-969B-33BB3383F8C3}" type="parTrans" cxnId="{7812DF41-4180-4820-B6B3-6C30F47CBE4A}">
      <dgm:prSet/>
      <dgm:spPr/>
      <dgm:t>
        <a:bodyPr/>
        <a:lstStyle/>
        <a:p>
          <a:endParaRPr lang="zh-CN" altLang="en-US" sz="4000" b="1"/>
        </a:p>
      </dgm:t>
    </dgm:pt>
    <dgm:pt modelId="{AC515E48-6CE1-46DE-8064-2A93221BB03F}" type="sibTrans" cxnId="{7812DF41-4180-4820-B6B3-6C30F47CBE4A}">
      <dgm:prSet/>
      <dgm:spPr/>
      <dgm:t>
        <a:bodyPr/>
        <a:lstStyle/>
        <a:p>
          <a:endParaRPr lang="zh-CN" altLang="en-US" sz="4000" b="1"/>
        </a:p>
      </dgm:t>
    </dgm:pt>
    <dgm:pt modelId="{70B0A56D-8C4B-45BA-B1F1-417422495625}">
      <dgm:prSet phldrT="[文本]" custT="1"/>
      <dgm:spPr/>
      <dgm:t>
        <a:bodyPr/>
        <a:lstStyle/>
        <a:p>
          <a:r>
            <a:rPr lang="zh-CN" altLang="en-US" sz="1200" b="1" dirty="0"/>
            <a:t>密度聚类</a:t>
          </a:r>
        </a:p>
      </dgm:t>
    </dgm:pt>
    <dgm:pt modelId="{E5E48945-B5F6-4C56-B8AE-FC6FA0A310A2}" type="parTrans" cxnId="{EF057FCB-4DF0-469D-9CC4-8544831D5178}">
      <dgm:prSet/>
      <dgm:spPr/>
      <dgm:t>
        <a:bodyPr/>
        <a:lstStyle/>
        <a:p>
          <a:endParaRPr lang="zh-CN" altLang="en-US" sz="4000" b="1"/>
        </a:p>
      </dgm:t>
    </dgm:pt>
    <dgm:pt modelId="{8F7BEFBD-30AB-4B29-A7AA-DDCB9C147CCA}" type="sibTrans" cxnId="{EF057FCB-4DF0-469D-9CC4-8544831D5178}">
      <dgm:prSet/>
      <dgm:spPr/>
      <dgm:t>
        <a:bodyPr/>
        <a:lstStyle/>
        <a:p>
          <a:endParaRPr lang="zh-CN" altLang="en-US" sz="4000" b="1"/>
        </a:p>
      </dgm:t>
    </dgm:pt>
    <dgm:pt modelId="{9813D816-FF08-4C2B-8D05-C2036AB4A5C6}">
      <dgm:prSet phldrT="[文本]" custT="1"/>
      <dgm:spPr/>
      <dgm:t>
        <a:bodyPr/>
        <a:lstStyle/>
        <a:p>
          <a:r>
            <a:rPr lang="en-US" altLang="zh-CN" sz="1200" b="1" dirty="0" err="1"/>
            <a:t>Apriori</a:t>
          </a:r>
          <a:endParaRPr lang="zh-CN" altLang="en-US" sz="1200" b="1" dirty="0"/>
        </a:p>
      </dgm:t>
    </dgm:pt>
    <dgm:pt modelId="{8E869628-520A-4D94-8EAB-F0547C0259B4}" type="parTrans" cxnId="{D3B0EAE4-C406-4B8A-99E5-CE26690E10D8}">
      <dgm:prSet/>
      <dgm:spPr/>
      <dgm:t>
        <a:bodyPr/>
        <a:lstStyle/>
        <a:p>
          <a:endParaRPr lang="zh-CN" altLang="en-US" sz="4000" b="1"/>
        </a:p>
      </dgm:t>
    </dgm:pt>
    <dgm:pt modelId="{FBE4DB2E-0069-4440-AFF8-DA414A6FA255}" type="sibTrans" cxnId="{D3B0EAE4-C406-4B8A-99E5-CE26690E10D8}">
      <dgm:prSet/>
      <dgm:spPr/>
      <dgm:t>
        <a:bodyPr/>
        <a:lstStyle/>
        <a:p>
          <a:endParaRPr lang="zh-CN" altLang="en-US" sz="4000" b="1"/>
        </a:p>
      </dgm:t>
    </dgm:pt>
    <dgm:pt modelId="{CFF578B3-6F9F-4EBA-9FCB-1B62AE660924}">
      <dgm:prSet phldrT="[文本]" custT="1"/>
      <dgm:spPr/>
      <dgm:t>
        <a:bodyPr/>
        <a:lstStyle/>
        <a:p>
          <a:r>
            <a:rPr lang="en-US" altLang="zh-CN" sz="1200" b="1" dirty="0" err="1"/>
            <a:t>FPGrowth</a:t>
          </a:r>
          <a:endParaRPr lang="zh-CN" altLang="en-US" sz="1200" b="1" dirty="0"/>
        </a:p>
      </dgm:t>
    </dgm:pt>
    <dgm:pt modelId="{4CD87E4F-B28D-4E1A-B8AC-796505ACC420}" type="parTrans" cxnId="{348CA65F-7D83-4426-95E3-A6D34F10BC2F}">
      <dgm:prSet/>
      <dgm:spPr/>
      <dgm:t>
        <a:bodyPr/>
        <a:lstStyle/>
        <a:p>
          <a:endParaRPr lang="zh-CN" altLang="en-US" sz="4000" b="1"/>
        </a:p>
      </dgm:t>
    </dgm:pt>
    <dgm:pt modelId="{D241A23B-3288-40C9-BFE8-AD4642E4E8EE}" type="sibTrans" cxnId="{348CA65F-7D83-4426-95E3-A6D34F10BC2F}">
      <dgm:prSet/>
      <dgm:spPr/>
      <dgm:t>
        <a:bodyPr/>
        <a:lstStyle/>
        <a:p>
          <a:endParaRPr lang="zh-CN" altLang="en-US" sz="4000" b="1"/>
        </a:p>
      </dgm:t>
    </dgm:pt>
    <dgm:pt modelId="{812F5CE4-E18D-439E-98BF-50A648CFD2D7}" type="pres">
      <dgm:prSet presAssocID="{6F642089-F97D-426D-BF8D-E5F3EE59C293}" presName="hierChild1" presStyleCnt="0">
        <dgm:presLayoutVars>
          <dgm:chPref val="1"/>
          <dgm:dir/>
          <dgm:animOne val="branch"/>
          <dgm:animLvl val="lvl"/>
          <dgm:resizeHandles/>
        </dgm:presLayoutVars>
      </dgm:prSet>
      <dgm:spPr/>
    </dgm:pt>
    <dgm:pt modelId="{1729CFB3-A080-4196-87FE-E6E85D4CCBE7}" type="pres">
      <dgm:prSet presAssocID="{1CF8287B-FB00-4DCD-82B6-1FF00B1D8DBB}" presName="hierRoot1" presStyleCnt="0"/>
      <dgm:spPr/>
    </dgm:pt>
    <dgm:pt modelId="{561523EE-107B-41D5-96FC-09A41D66DED4}" type="pres">
      <dgm:prSet presAssocID="{1CF8287B-FB00-4DCD-82B6-1FF00B1D8DBB}" presName="composite" presStyleCnt="0"/>
      <dgm:spPr/>
    </dgm:pt>
    <dgm:pt modelId="{68352026-E409-4EBB-898A-BC52BB44DBED}" type="pres">
      <dgm:prSet presAssocID="{1CF8287B-FB00-4DCD-82B6-1FF00B1D8DBB}" presName="background" presStyleLbl="node0" presStyleIdx="0" presStyleCnt="1"/>
      <dgm:spPr/>
    </dgm:pt>
    <dgm:pt modelId="{458F9408-A512-4B43-AA44-8A39C117B8F2}" type="pres">
      <dgm:prSet presAssocID="{1CF8287B-FB00-4DCD-82B6-1FF00B1D8DBB}" presName="text" presStyleLbl="fgAcc0" presStyleIdx="0" presStyleCnt="1" custScaleX="209977" custScaleY="208595" custLinFactY="-100000" custLinFactNeighborX="-25589" custLinFactNeighborY="-144858">
        <dgm:presLayoutVars>
          <dgm:chPref val="3"/>
        </dgm:presLayoutVars>
      </dgm:prSet>
      <dgm:spPr/>
    </dgm:pt>
    <dgm:pt modelId="{E45A5865-B930-40B9-B88A-3B6378C2A9A0}" type="pres">
      <dgm:prSet presAssocID="{1CF8287B-FB00-4DCD-82B6-1FF00B1D8DBB}" presName="hierChild2" presStyleCnt="0"/>
      <dgm:spPr/>
    </dgm:pt>
    <dgm:pt modelId="{BD7FE960-1C00-4430-B55A-E7E0F226546C}" type="pres">
      <dgm:prSet presAssocID="{D4A46628-7CF7-434F-97C0-AC482984EEF2}" presName="Name10" presStyleLbl="parChTrans1D2" presStyleIdx="0" presStyleCnt="4"/>
      <dgm:spPr/>
    </dgm:pt>
    <dgm:pt modelId="{48B40D60-9C34-4421-9354-C02A77DE423C}" type="pres">
      <dgm:prSet presAssocID="{0D391EB6-87A3-439D-846D-57684D08634E}" presName="hierRoot2" presStyleCnt="0"/>
      <dgm:spPr/>
    </dgm:pt>
    <dgm:pt modelId="{F2F4780E-9FD5-4B1F-BCDD-C102F8CC816D}" type="pres">
      <dgm:prSet presAssocID="{0D391EB6-87A3-439D-846D-57684D08634E}" presName="composite2" presStyleCnt="0"/>
      <dgm:spPr/>
    </dgm:pt>
    <dgm:pt modelId="{87BA2246-1DB0-48DD-8446-27AD0F397945}" type="pres">
      <dgm:prSet presAssocID="{0D391EB6-87A3-439D-846D-57684D08634E}" presName="background2" presStyleLbl="node2" presStyleIdx="0" presStyleCnt="4"/>
      <dgm:spPr/>
    </dgm:pt>
    <dgm:pt modelId="{C5F12D12-7275-43B7-B348-2C76F1FFD965}" type="pres">
      <dgm:prSet presAssocID="{0D391EB6-87A3-439D-846D-57684D08634E}" presName="text2" presStyleLbl="fgAcc2" presStyleIdx="0" presStyleCnt="4" custScaleX="203466" custScaleY="208595">
        <dgm:presLayoutVars>
          <dgm:chPref val="3"/>
        </dgm:presLayoutVars>
      </dgm:prSet>
      <dgm:spPr/>
    </dgm:pt>
    <dgm:pt modelId="{12FF2ED2-8437-4FCC-BE60-3F1661EBEB6B}" type="pres">
      <dgm:prSet presAssocID="{0D391EB6-87A3-439D-846D-57684D08634E}" presName="hierChild3" presStyleCnt="0"/>
      <dgm:spPr/>
    </dgm:pt>
    <dgm:pt modelId="{476FB26E-A89A-458C-A3C2-51CF851FA2F2}" type="pres">
      <dgm:prSet presAssocID="{181DC20E-9A83-4B15-AC6E-3252FF8CA638}" presName="Name17" presStyleLbl="parChTrans1D3" presStyleIdx="0" presStyleCnt="11"/>
      <dgm:spPr/>
    </dgm:pt>
    <dgm:pt modelId="{3E0EA214-6A36-4B84-A9D6-9CCF4612CD46}" type="pres">
      <dgm:prSet presAssocID="{61A88607-B619-486E-AB63-25E4CFF30054}" presName="hierRoot3" presStyleCnt="0"/>
      <dgm:spPr/>
    </dgm:pt>
    <dgm:pt modelId="{4C1D6351-6C17-4165-9352-E6AADA15D411}" type="pres">
      <dgm:prSet presAssocID="{61A88607-B619-486E-AB63-25E4CFF30054}" presName="composite3" presStyleCnt="0"/>
      <dgm:spPr/>
    </dgm:pt>
    <dgm:pt modelId="{F88E8C37-0302-4107-9DE0-2CE2970539A1}" type="pres">
      <dgm:prSet presAssocID="{61A88607-B619-486E-AB63-25E4CFF30054}" presName="background3" presStyleLbl="node3" presStyleIdx="0" presStyleCnt="11"/>
      <dgm:spPr/>
    </dgm:pt>
    <dgm:pt modelId="{D23DF31C-D52B-49F5-BCD5-6323570DB597}" type="pres">
      <dgm:prSet presAssocID="{61A88607-B619-486E-AB63-25E4CFF30054}" presName="text3" presStyleLbl="fgAcc3" presStyleIdx="0" presStyleCnt="11" custScaleX="171463" custScaleY="195106" custLinFactNeighborX="-945" custLinFactNeighborY="88673">
        <dgm:presLayoutVars>
          <dgm:chPref val="3"/>
        </dgm:presLayoutVars>
      </dgm:prSet>
      <dgm:spPr/>
    </dgm:pt>
    <dgm:pt modelId="{30B4061D-9F38-4C49-BF2D-8F491E325505}" type="pres">
      <dgm:prSet presAssocID="{61A88607-B619-486E-AB63-25E4CFF30054}" presName="hierChild4" presStyleCnt="0"/>
      <dgm:spPr/>
    </dgm:pt>
    <dgm:pt modelId="{1900AA3A-4F35-44D8-A5C9-D050A6656E57}" type="pres">
      <dgm:prSet presAssocID="{F8629EEB-6C9F-4E1F-AB12-B700AFC679E1}" presName="Name17" presStyleLbl="parChTrans1D3" presStyleIdx="1" presStyleCnt="11"/>
      <dgm:spPr/>
    </dgm:pt>
    <dgm:pt modelId="{631F5C4F-45FA-4921-B649-F76CFEB77C36}" type="pres">
      <dgm:prSet presAssocID="{FBFF5B00-23B1-425D-BDCC-3DDC47A9C485}" presName="hierRoot3" presStyleCnt="0"/>
      <dgm:spPr/>
    </dgm:pt>
    <dgm:pt modelId="{9DBE86DE-ED6A-4AE3-AAB9-4C0CF6659169}" type="pres">
      <dgm:prSet presAssocID="{FBFF5B00-23B1-425D-BDCC-3DDC47A9C485}" presName="composite3" presStyleCnt="0"/>
      <dgm:spPr/>
    </dgm:pt>
    <dgm:pt modelId="{F4382DC2-A52F-49CA-A7D8-1564122196ED}" type="pres">
      <dgm:prSet presAssocID="{FBFF5B00-23B1-425D-BDCC-3DDC47A9C485}" presName="background3" presStyleLbl="node3" presStyleIdx="1" presStyleCnt="11"/>
      <dgm:spPr/>
    </dgm:pt>
    <dgm:pt modelId="{4DEA67C7-B0E1-43D1-9558-EE1F88CFB193}" type="pres">
      <dgm:prSet presAssocID="{FBFF5B00-23B1-425D-BDCC-3DDC47A9C485}" presName="text3" presStyleLbl="fgAcc3" presStyleIdx="1" presStyleCnt="11" custScaleX="171619" custScaleY="194604" custLinFactNeighborX="-945" custLinFactNeighborY="88673">
        <dgm:presLayoutVars>
          <dgm:chPref val="3"/>
        </dgm:presLayoutVars>
      </dgm:prSet>
      <dgm:spPr/>
    </dgm:pt>
    <dgm:pt modelId="{549C32CF-DF4D-4660-A561-CBBE97D2AAFE}" type="pres">
      <dgm:prSet presAssocID="{FBFF5B00-23B1-425D-BDCC-3DDC47A9C485}" presName="hierChild4" presStyleCnt="0"/>
      <dgm:spPr/>
    </dgm:pt>
    <dgm:pt modelId="{EF4E7A7B-0129-4070-8082-A338804DF6FF}" type="pres">
      <dgm:prSet presAssocID="{6EB5D90B-DC4F-471C-A017-224A52F4833F}" presName="Name17" presStyleLbl="parChTrans1D3" presStyleIdx="2" presStyleCnt="11"/>
      <dgm:spPr/>
    </dgm:pt>
    <dgm:pt modelId="{A0526AAE-3FC1-4AA4-AEEA-9EE244B4BE59}" type="pres">
      <dgm:prSet presAssocID="{9253E3DB-6DC6-453D-A02D-938C545582ED}" presName="hierRoot3" presStyleCnt="0"/>
      <dgm:spPr/>
    </dgm:pt>
    <dgm:pt modelId="{6CC125C4-B7A7-414D-BFA6-CF8E066E1F03}" type="pres">
      <dgm:prSet presAssocID="{9253E3DB-6DC6-453D-A02D-938C545582ED}" presName="composite3" presStyleCnt="0"/>
      <dgm:spPr/>
    </dgm:pt>
    <dgm:pt modelId="{502393A7-E5D7-4574-9B0E-FE5253423CD5}" type="pres">
      <dgm:prSet presAssocID="{9253E3DB-6DC6-453D-A02D-938C545582ED}" presName="background3" presStyleLbl="node3" presStyleIdx="2" presStyleCnt="11"/>
      <dgm:spPr/>
    </dgm:pt>
    <dgm:pt modelId="{88C74736-5DD1-4089-B931-03C6B69A2745}" type="pres">
      <dgm:prSet presAssocID="{9253E3DB-6DC6-453D-A02D-938C545582ED}" presName="text3" presStyleLbl="fgAcc3" presStyleIdx="2" presStyleCnt="11" custScaleX="171619" custScaleY="194604" custLinFactNeighborX="-945" custLinFactNeighborY="88673">
        <dgm:presLayoutVars>
          <dgm:chPref val="3"/>
        </dgm:presLayoutVars>
      </dgm:prSet>
      <dgm:spPr/>
    </dgm:pt>
    <dgm:pt modelId="{1477D7FB-AB6E-48B1-97E4-688355A1883E}" type="pres">
      <dgm:prSet presAssocID="{9253E3DB-6DC6-453D-A02D-938C545582ED}" presName="hierChild4" presStyleCnt="0"/>
      <dgm:spPr/>
    </dgm:pt>
    <dgm:pt modelId="{9FD7B314-2F2D-445F-9906-D114E5DE3B17}" type="pres">
      <dgm:prSet presAssocID="{B5EF7C8B-7586-4BDD-AD95-A9E15F0AC3BA}" presName="Name17" presStyleLbl="parChTrans1D3" presStyleIdx="3" presStyleCnt="11"/>
      <dgm:spPr/>
    </dgm:pt>
    <dgm:pt modelId="{69A3E717-0FCE-4700-A8B5-897D4DAD5BDB}" type="pres">
      <dgm:prSet presAssocID="{C6AA7189-C21F-4B4E-9AD4-45AE34650B21}" presName="hierRoot3" presStyleCnt="0"/>
      <dgm:spPr/>
    </dgm:pt>
    <dgm:pt modelId="{B4024AD6-CAB1-4210-9DEA-C422764760CA}" type="pres">
      <dgm:prSet presAssocID="{C6AA7189-C21F-4B4E-9AD4-45AE34650B21}" presName="composite3" presStyleCnt="0"/>
      <dgm:spPr/>
    </dgm:pt>
    <dgm:pt modelId="{3F7C66C3-8C67-4C36-9859-2D109CF69DC7}" type="pres">
      <dgm:prSet presAssocID="{C6AA7189-C21F-4B4E-9AD4-45AE34650B21}" presName="background3" presStyleLbl="node3" presStyleIdx="3" presStyleCnt="11"/>
      <dgm:spPr/>
    </dgm:pt>
    <dgm:pt modelId="{8928294B-550C-454A-A0DB-AD61A2E93B2C}" type="pres">
      <dgm:prSet presAssocID="{C6AA7189-C21F-4B4E-9AD4-45AE34650B21}" presName="text3" presStyleLbl="fgAcc3" presStyleIdx="3" presStyleCnt="11" custScaleX="171619" custScaleY="194604" custLinFactNeighborX="-945" custLinFactNeighborY="88673">
        <dgm:presLayoutVars>
          <dgm:chPref val="3"/>
        </dgm:presLayoutVars>
      </dgm:prSet>
      <dgm:spPr/>
    </dgm:pt>
    <dgm:pt modelId="{10CB33F1-B2E1-4606-B39C-9EA1273236A0}" type="pres">
      <dgm:prSet presAssocID="{C6AA7189-C21F-4B4E-9AD4-45AE34650B21}" presName="hierChild4" presStyleCnt="0"/>
      <dgm:spPr/>
    </dgm:pt>
    <dgm:pt modelId="{DCAC2328-3121-4CB9-ABFF-98476DDA1F3B}" type="pres">
      <dgm:prSet presAssocID="{81BFE1C6-9530-4F49-B906-99CA345815FB}" presName="Name10" presStyleLbl="parChTrans1D2" presStyleIdx="1" presStyleCnt="4"/>
      <dgm:spPr/>
    </dgm:pt>
    <dgm:pt modelId="{2ABE6CFB-8DE8-4B97-96B9-441DEB1C59EF}" type="pres">
      <dgm:prSet presAssocID="{B7BFA602-2CB4-4626-8743-778170592473}" presName="hierRoot2" presStyleCnt="0"/>
      <dgm:spPr/>
    </dgm:pt>
    <dgm:pt modelId="{915FD1EF-1792-4C3E-A571-D940FADA4CD3}" type="pres">
      <dgm:prSet presAssocID="{B7BFA602-2CB4-4626-8743-778170592473}" presName="composite2" presStyleCnt="0"/>
      <dgm:spPr/>
    </dgm:pt>
    <dgm:pt modelId="{344F189A-D660-4A4B-9198-36B0010C880F}" type="pres">
      <dgm:prSet presAssocID="{B7BFA602-2CB4-4626-8743-778170592473}" presName="background2" presStyleLbl="node2" presStyleIdx="1" presStyleCnt="4"/>
      <dgm:spPr/>
    </dgm:pt>
    <dgm:pt modelId="{6D1B78BA-0BD4-4BF1-A796-9DDC79DA21F5}" type="pres">
      <dgm:prSet presAssocID="{B7BFA602-2CB4-4626-8743-778170592473}" presName="text2" presStyleLbl="fgAcc2" presStyleIdx="1" presStyleCnt="4" custScaleX="203466" custScaleY="208914">
        <dgm:presLayoutVars>
          <dgm:chPref val="3"/>
        </dgm:presLayoutVars>
      </dgm:prSet>
      <dgm:spPr/>
    </dgm:pt>
    <dgm:pt modelId="{D35A1B75-DE19-49DD-9F65-DC155D841B57}" type="pres">
      <dgm:prSet presAssocID="{B7BFA602-2CB4-4626-8743-778170592473}" presName="hierChild3" presStyleCnt="0"/>
      <dgm:spPr/>
    </dgm:pt>
    <dgm:pt modelId="{5F7717D5-A527-4EAE-B3D3-E2F1DD0A02C9}" type="pres">
      <dgm:prSet presAssocID="{5256F1AA-738D-46FD-A3DA-38D60E5394C3}" presName="Name17" presStyleLbl="parChTrans1D3" presStyleIdx="4" presStyleCnt="11"/>
      <dgm:spPr/>
    </dgm:pt>
    <dgm:pt modelId="{32246503-ED12-4D91-8156-0468E2DEB26E}" type="pres">
      <dgm:prSet presAssocID="{A2017CDF-0A7B-45AB-BC42-264D3BB02CD0}" presName="hierRoot3" presStyleCnt="0"/>
      <dgm:spPr/>
    </dgm:pt>
    <dgm:pt modelId="{FCEC0913-F375-4AC6-AD10-47FE5354DA86}" type="pres">
      <dgm:prSet presAssocID="{A2017CDF-0A7B-45AB-BC42-264D3BB02CD0}" presName="composite3" presStyleCnt="0"/>
      <dgm:spPr/>
    </dgm:pt>
    <dgm:pt modelId="{3DAAEE04-C7BB-4A00-8F60-E04B461B8DFE}" type="pres">
      <dgm:prSet presAssocID="{A2017CDF-0A7B-45AB-BC42-264D3BB02CD0}" presName="background3" presStyleLbl="node3" presStyleIdx="4" presStyleCnt="11"/>
      <dgm:spPr/>
    </dgm:pt>
    <dgm:pt modelId="{A79BB684-DE97-4D0B-B9AC-B7FE8F1C18E3}" type="pres">
      <dgm:prSet presAssocID="{A2017CDF-0A7B-45AB-BC42-264D3BB02CD0}" presName="text3" presStyleLbl="fgAcc3" presStyleIdx="4" presStyleCnt="11" custScaleX="171650" custScaleY="220727" custLinFactNeighborX="27166" custLinFactNeighborY="79176">
        <dgm:presLayoutVars>
          <dgm:chPref val="3"/>
        </dgm:presLayoutVars>
      </dgm:prSet>
      <dgm:spPr/>
    </dgm:pt>
    <dgm:pt modelId="{8CD22640-E52A-4A4B-B69E-D7CF7DFF5AAB}" type="pres">
      <dgm:prSet presAssocID="{A2017CDF-0A7B-45AB-BC42-264D3BB02CD0}" presName="hierChild4" presStyleCnt="0"/>
      <dgm:spPr/>
    </dgm:pt>
    <dgm:pt modelId="{8C692E11-3C47-46D8-95C1-3B9F7BFCEE6F}" type="pres">
      <dgm:prSet presAssocID="{C04AA5C6-976E-401E-84A1-C41012080821}" presName="Name23" presStyleLbl="parChTrans1D4" presStyleIdx="0" presStyleCnt="8"/>
      <dgm:spPr/>
    </dgm:pt>
    <dgm:pt modelId="{A15D2975-20B3-4482-A46D-D019852ABBF9}" type="pres">
      <dgm:prSet presAssocID="{E6557EAC-D4D5-4620-B050-A296C505A56F}" presName="hierRoot4" presStyleCnt="0"/>
      <dgm:spPr/>
    </dgm:pt>
    <dgm:pt modelId="{D7171E5D-E6C3-4D0B-AF33-8E70B70A252D}" type="pres">
      <dgm:prSet presAssocID="{E6557EAC-D4D5-4620-B050-A296C505A56F}" presName="composite4" presStyleCnt="0"/>
      <dgm:spPr/>
    </dgm:pt>
    <dgm:pt modelId="{1F7E9F01-2074-4612-ABE8-71559A4A389F}" type="pres">
      <dgm:prSet presAssocID="{E6557EAC-D4D5-4620-B050-A296C505A56F}" presName="background4" presStyleLbl="node4" presStyleIdx="0" presStyleCnt="8"/>
      <dgm:spPr/>
    </dgm:pt>
    <dgm:pt modelId="{44D5A264-1378-451F-B0C6-65115B3E4A60}" type="pres">
      <dgm:prSet presAssocID="{E6557EAC-D4D5-4620-B050-A296C505A56F}" presName="text4" presStyleLbl="fgAcc4" presStyleIdx="0" presStyleCnt="8" custScaleX="164666" custScaleY="202293" custLinFactX="-51561" custLinFactY="100000" custLinFactNeighborX="-100000" custLinFactNeighborY="186118">
        <dgm:presLayoutVars>
          <dgm:chPref val="3"/>
        </dgm:presLayoutVars>
      </dgm:prSet>
      <dgm:spPr/>
    </dgm:pt>
    <dgm:pt modelId="{3070F443-C988-48E2-B39A-43812D8F4FB2}" type="pres">
      <dgm:prSet presAssocID="{E6557EAC-D4D5-4620-B050-A296C505A56F}" presName="hierChild5" presStyleCnt="0"/>
      <dgm:spPr/>
    </dgm:pt>
    <dgm:pt modelId="{7589D0A5-5F32-44EF-9994-E356B1B774F1}" type="pres">
      <dgm:prSet presAssocID="{6F253BAA-2DC3-4E79-BD9F-D18621A3D48A}" presName="Name23" presStyleLbl="parChTrans1D4" presStyleIdx="1" presStyleCnt="8"/>
      <dgm:spPr/>
    </dgm:pt>
    <dgm:pt modelId="{15A33924-A6E1-47CD-8736-F0C66BA95E53}" type="pres">
      <dgm:prSet presAssocID="{A97CFBFA-A289-4826-BA03-E82662024CE2}" presName="hierRoot4" presStyleCnt="0"/>
      <dgm:spPr/>
    </dgm:pt>
    <dgm:pt modelId="{3CA56DAF-065B-4294-BBAE-05131EC0881A}" type="pres">
      <dgm:prSet presAssocID="{A97CFBFA-A289-4826-BA03-E82662024CE2}" presName="composite4" presStyleCnt="0"/>
      <dgm:spPr/>
    </dgm:pt>
    <dgm:pt modelId="{093FB8DD-5887-46DD-98F8-F098DBB84E6A}" type="pres">
      <dgm:prSet presAssocID="{A97CFBFA-A289-4826-BA03-E82662024CE2}" presName="background4" presStyleLbl="node4" presStyleIdx="1" presStyleCnt="8"/>
      <dgm:spPr/>
    </dgm:pt>
    <dgm:pt modelId="{87F5EC71-977B-4C86-BEC5-B4F08F551617}" type="pres">
      <dgm:prSet presAssocID="{A97CFBFA-A289-4826-BA03-E82662024CE2}" presName="text4" presStyleLbl="fgAcc4" presStyleIdx="1" presStyleCnt="8" custScaleX="164666" custScaleY="202293" custLinFactX="-51561" custLinFactY="100000" custLinFactNeighborX="-100000" custLinFactNeighborY="186118">
        <dgm:presLayoutVars>
          <dgm:chPref val="3"/>
        </dgm:presLayoutVars>
      </dgm:prSet>
      <dgm:spPr/>
    </dgm:pt>
    <dgm:pt modelId="{BD6E8F8D-D32B-46EF-A519-08498C0E76F1}" type="pres">
      <dgm:prSet presAssocID="{A97CFBFA-A289-4826-BA03-E82662024CE2}" presName="hierChild5" presStyleCnt="0"/>
      <dgm:spPr/>
    </dgm:pt>
    <dgm:pt modelId="{BCB0EFD2-C4E7-482E-BFB9-09025CAAAB4D}" type="pres">
      <dgm:prSet presAssocID="{E4ABAA85-4FFA-4B3E-AFF7-FC0F19ADE5BE}" presName="Name23" presStyleLbl="parChTrans1D4" presStyleIdx="2" presStyleCnt="8"/>
      <dgm:spPr/>
    </dgm:pt>
    <dgm:pt modelId="{C6A0325B-A187-4BC7-88C7-4BEEEB6895E4}" type="pres">
      <dgm:prSet presAssocID="{4B9A2065-68B6-4AF1-A9B6-F848F407F7D0}" presName="hierRoot4" presStyleCnt="0"/>
      <dgm:spPr/>
    </dgm:pt>
    <dgm:pt modelId="{159B659D-C42F-467A-A1F5-F9AFE3A48C2F}" type="pres">
      <dgm:prSet presAssocID="{4B9A2065-68B6-4AF1-A9B6-F848F407F7D0}" presName="composite4" presStyleCnt="0"/>
      <dgm:spPr/>
    </dgm:pt>
    <dgm:pt modelId="{C9EB9E16-8FEF-4A7B-8074-BC1C2C29F2DC}" type="pres">
      <dgm:prSet presAssocID="{4B9A2065-68B6-4AF1-A9B6-F848F407F7D0}" presName="background4" presStyleLbl="node4" presStyleIdx="2" presStyleCnt="8"/>
      <dgm:spPr/>
    </dgm:pt>
    <dgm:pt modelId="{43B041F2-4C9F-4092-BB78-857D51008529}" type="pres">
      <dgm:prSet presAssocID="{4B9A2065-68B6-4AF1-A9B6-F848F407F7D0}" presName="text4" presStyleLbl="fgAcc4" presStyleIdx="2" presStyleCnt="8" custScaleX="164666" custScaleY="202293" custLinFactX="-51561" custLinFactY="100000" custLinFactNeighborX="-100000" custLinFactNeighborY="186118">
        <dgm:presLayoutVars>
          <dgm:chPref val="3"/>
        </dgm:presLayoutVars>
      </dgm:prSet>
      <dgm:spPr/>
    </dgm:pt>
    <dgm:pt modelId="{6B4A15C1-7559-401A-9896-6ADF9582AD26}" type="pres">
      <dgm:prSet presAssocID="{4B9A2065-68B6-4AF1-A9B6-F848F407F7D0}" presName="hierChild5" presStyleCnt="0"/>
      <dgm:spPr/>
    </dgm:pt>
    <dgm:pt modelId="{297B0F7A-EAB4-40F1-8DBF-6B9C68911D3A}" type="pres">
      <dgm:prSet presAssocID="{FB043CDB-4D72-4196-AF06-0F022E302119}" presName="Name23" presStyleLbl="parChTrans1D4" presStyleIdx="3" presStyleCnt="8"/>
      <dgm:spPr/>
    </dgm:pt>
    <dgm:pt modelId="{CF4F52C5-7F03-430A-A7B3-817FF554CB06}" type="pres">
      <dgm:prSet presAssocID="{F5723AC8-E25A-4924-8F17-B27FADAF6889}" presName="hierRoot4" presStyleCnt="0"/>
      <dgm:spPr/>
    </dgm:pt>
    <dgm:pt modelId="{5AA87378-CC72-45D7-B05B-7EF71DBD6CE3}" type="pres">
      <dgm:prSet presAssocID="{F5723AC8-E25A-4924-8F17-B27FADAF6889}" presName="composite4" presStyleCnt="0"/>
      <dgm:spPr/>
    </dgm:pt>
    <dgm:pt modelId="{6B14E32D-2972-4973-8C5F-34482C90B1A3}" type="pres">
      <dgm:prSet presAssocID="{F5723AC8-E25A-4924-8F17-B27FADAF6889}" presName="background4" presStyleLbl="node4" presStyleIdx="3" presStyleCnt="8"/>
      <dgm:spPr/>
    </dgm:pt>
    <dgm:pt modelId="{0D3F1937-4068-433C-960D-B9999EA67C1C}" type="pres">
      <dgm:prSet presAssocID="{F5723AC8-E25A-4924-8F17-B27FADAF6889}" presName="text4" presStyleLbl="fgAcc4" presStyleIdx="3" presStyleCnt="8" custScaleX="164666" custScaleY="202293" custLinFactX="-51561" custLinFactY="100000" custLinFactNeighborX="-100000" custLinFactNeighborY="186118">
        <dgm:presLayoutVars>
          <dgm:chPref val="3"/>
        </dgm:presLayoutVars>
      </dgm:prSet>
      <dgm:spPr/>
    </dgm:pt>
    <dgm:pt modelId="{9AC8C585-F55C-47D3-97E1-04C5467E0E35}" type="pres">
      <dgm:prSet presAssocID="{F5723AC8-E25A-4924-8F17-B27FADAF6889}" presName="hierChild5" presStyleCnt="0"/>
      <dgm:spPr/>
    </dgm:pt>
    <dgm:pt modelId="{B7A6EF78-D3FC-4678-A519-DFE8DBF7A383}" type="pres">
      <dgm:prSet presAssocID="{C3EA289B-9D4F-443E-A129-35C9431C8DF5}" presName="Name23" presStyleLbl="parChTrans1D4" presStyleIdx="4" presStyleCnt="8"/>
      <dgm:spPr/>
    </dgm:pt>
    <dgm:pt modelId="{68A7A11C-0787-4342-BA13-78C3224A85F4}" type="pres">
      <dgm:prSet presAssocID="{865B1C0E-F23A-4A40-A0DE-4E5B8B5CF5A5}" presName="hierRoot4" presStyleCnt="0"/>
      <dgm:spPr/>
    </dgm:pt>
    <dgm:pt modelId="{E68415C0-083F-45EE-8EEF-7FA33306DB36}" type="pres">
      <dgm:prSet presAssocID="{865B1C0E-F23A-4A40-A0DE-4E5B8B5CF5A5}" presName="composite4" presStyleCnt="0"/>
      <dgm:spPr/>
    </dgm:pt>
    <dgm:pt modelId="{4E06390B-CC46-4938-8B4F-74DC795EC7D0}" type="pres">
      <dgm:prSet presAssocID="{865B1C0E-F23A-4A40-A0DE-4E5B8B5CF5A5}" presName="background4" presStyleLbl="node4" presStyleIdx="4" presStyleCnt="8"/>
      <dgm:spPr/>
    </dgm:pt>
    <dgm:pt modelId="{DAE96C86-5180-476C-96CB-23F2A95B48C9}" type="pres">
      <dgm:prSet presAssocID="{865B1C0E-F23A-4A40-A0DE-4E5B8B5CF5A5}" presName="text4" presStyleLbl="fgAcc4" presStyleIdx="4" presStyleCnt="8" custScaleX="164666" custScaleY="202293" custLinFactX="-51561" custLinFactY="100000" custLinFactNeighborX="-100000" custLinFactNeighborY="186118">
        <dgm:presLayoutVars>
          <dgm:chPref val="3"/>
        </dgm:presLayoutVars>
      </dgm:prSet>
      <dgm:spPr/>
    </dgm:pt>
    <dgm:pt modelId="{E39F85D1-2347-454E-878A-551B7321D693}" type="pres">
      <dgm:prSet presAssocID="{865B1C0E-F23A-4A40-A0DE-4E5B8B5CF5A5}" presName="hierChild5" presStyleCnt="0"/>
      <dgm:spPr/>
    </dgm:pt>
    <dgm:pt modelId="{0B72802B-9A20-4B82-87BE-5AA6A2AD0D58}" type="pres">
      <dgm:prSet presAssocID="{0F1DE1DE-8689-4D85-8D3E-27F96D0641D9}" presName="Name23" presStyleLbl="parChTrans1D4" presStyleIdx="5" presStyleCnt="8"/>
      <dgm:spPr/>
    </dgm:pt>
    <dgm:pt modelId="{653A7E6D-095F-4997-871E-192003DD11FC}" type="pres">
      <dgm:prSet presAssocID="{B9AF7303-49BA-475A-BA39-1AE1FDB6AE46}" presName="hierRoot4" presStyleCnt="0"/>
      <dgm:spPr/>
    </dgm:pt>
    <dgm:pt modelId="{5698EC3D-9294-4B70-887E-C6F109D850FF}" type="pres">
      <dgm:prSet presAssocID="{B9AF7303-49BA-475A-BA39-1AE1FDB6AE46}" presName="composite4" presStyleCnt="0"/>
      <dgm:spPr/>
    </dgm:pt>
    <dgm:pt modelId="{06D139A3-6541-4365-9942-16212CBB45D5}" type="pres">
      <dgm:prSet presAssocID="{B9AF7303-49BA-475A-BA39-1AE1FDB6AE46}" presName="background4" presStyleLbl="node4" presStyleIdx="5" presStyleCnt="8"/>
      <dgm:spPr/>
    </dgm:pt>
    <dgm:pt modelId="{173228F0-E82E-420B-BC15-16AA67CAE6BC}" type="pres">
      <dgm:prSet presAssocID="{B9AF7303-49BA-475A-BA39-1AE1FDB6AE46}" presName="text4" presStyleLbl="fgAcc4" presStyleIdx="5" presStyleCnt="8" custScaleX="164666" custScaleY="202293" custLinFactX="-51561" custLinFactY="100000" custLinFactNeighborX="-100000" custLinFactNeighborY="186118">
        <dgm:presLayoutVars>
          <dgm:chPref val="3"/>
        </dgm:presLayoutVars>
      </dgm:prSet>
      <dgm:spPr/>
    </dgm:pt>
    <dgm:pt modelId="{5341DFA6-81A5-4336-8B09-9DFD8D31AEA4}" type="pres">
      <dgm:prSet presAssocID="{B9AF7303-49BA-475A-BA39-1AE1FDB6AE46}" presName="hierChild5" presStyleCnt="0"/>
      <dgm:spPr/>
    </dgm:pt>
    <dgm:pt modelId="{995010C9-38C5-4121-990B-D1A94DF90614}" type="pres">
      <dgm:prSet presAssocID="{1FD70740-4AAD-485B-81D4-DCDC4990F2A4}" presName="Name17" presStyleLbl="parChTrans1D3" presStyleIdx="5" presStyleCnt="11"/>
      <dgm:spPr/>
    </dgm:pt>
    <dgm:pt modelId="{36F5FA15-C04B-4BED-922E-D5F67E8BBA2C}" type="pres">
      <dgm:prSet presAssocID="{760733D9-A19B-491E-B6DA-443E700A48AD}" presName="hierRoot3" presStyleCnt="0"/>
      <dgm:spPr/>
    </dgm:pt>
    <dgm:pt modelId="{CD2A2B21-CA93-451D-9472-E306A07C5C8A}" type="pres">
      <dgm:prSet presAssocID="{760733D9-A19B-491E-B6DA-443E700A48AD}" presName="composite3" presStyleCnt="0"/>
      <dgm:spPr/>
    </dgm:pt>
    <dgm:pt modelId="{3392A85D-33AC-43F0-A758-FB4678D8F953}" type="pres">
      <dgm:prSet presAssocID="{760733D9-A19B-491E-B6DA-443E700A48AD}" presName="background3" presStyleLbl="node3" presStyleIdx="5" presStyleCnt="11"/>
      <dgm:spPr/>
    </dgm:pt>
    <dgm:pt modelId="{D75D84F0-19EC-4A9E-ADED-B1E98D568C21}" type="pres">
      <dgm:prSet presAssocID="{760733D9-A19B-491E-B6DA-443E700A48AD}" presName="text3" presStyleLbl="fgAcc3" presStyleIdx="5" presStyleCnt="11" custScaleX="171650" custScaleY="220727" custLinFactX="-7101" custLinFactNeighborX="-100000" custLinFactNeighborY="81523">
        <dgm:presLayoutVars>
          <dgm:chPref val="3"/>
        </dgm:presLayoutVars>
      </dgm:prSet>
      <dgm:spPr/>
    </dgm:pt>
    <dgm:pt modelId="{714435E8-F657-4EF7-9A1B-04A21772DF7D}" type="pres">
      <dgm:prSet presAssocID="{760733D9-A19B-491E-B6DA-443E700A48AD}" presName="hierChild4" presStyleCnt="0"/>
      <dgm:spPr/>
    </dgm:pt>
    <dgm:pt modelId="{34966FB6-12DA-49A5-AAAC-B3A9E2A34FDB}" type="pres">
      <dgm:prSet presAssocID="{5A67A784-17B1-4C63-AE64-0423CC71940E}" presName="Name23" presStyleLbl="parChTrans1D4" presStyleIdx="6" presStyleCnt="8"/>
      <dgm:spPr/>
    </dgm:pt>
    <dgm:pt modelId="{14C90F5D-E998-4227-828E-1D834650CCFD}" type="pres">
      <dgm:prSet presAssocID="{0C0A0660-F36A-4CEA-85C7-290A5B53B1B2}" presName="hierRoot4" presStyleCnt="0"/>
      <dgm:spPr/>
    </dgm:pt>
    <dgm:pt modelId="{04812C35-EAF1-4ACE-A67B-044AD15BC160}" type="pres">
      <dgm:prSet presAssocID="{0C0A0660-F36A-4CEA-85C7-290A5B53B1B2}" presName="composite4" presStyleCnt="0"/>
      <dgm:spPr/>
    </dgm:pt>
    <dgm:pt modelId="{92333596-E76D-411E-B102-0127D847AE24}" type="pres">
      <dgm:prSet presAssocID="{0C0A0660-F36A-4CEA-85C7-290A5B53B1B2}" presName="background4" presStyleLbl="node4" presStyleIdx="6" presStyleCnt="8"/>
      <dgm:spPr/>
    </dgm:pt>
    <dgm:pt modelId="{73BCCD5E-11B8-4109-9C00-4E61D94DDC9B}" type="pres">
      <dgm:prSet presAssocID="{0C0A0660-F36A-4CEA-85C7-290A5B53B1B2}" presName="text4" presStyleLbl="fgAcc4" presStyleIdx="6" presStyleCnt="8" custScaleX="223494" custScaleY="252149" custLinFactX="-61898" custLinFactY="378545" custLinFactNeighborX="-100000" custLinFactNeighborY="400000">
        <dgm:presLayoutVars>
          <dgm:chPref val="3"/>
        </dgm:presLayoutVars>
      </dgm:prSet>
      <dgm:spPr/>
    </dgm:pt>
    <dgm:pt modelId="{978615F3-C76B-4934-B5A1-061E10A5DA9B}" type="pres">
      <dgm:prSet presAssocID="{0C0A0660-F36A-4CEA-85C7-290A5B53B1B2}" presName="hierChild5" presStyleCnt="0"/>
      <dgm:spPr/>
    </dgm:pt>
    <dgm:pt modelId="{E1335BD3-9F02-4506-B60D-457F1E29DEC2}" type="pres">
      <dgm:prSet presAssocID="{9B9CBDB2-7B74-4444-9183-B18C1481567A}" presName="Name23" presStyleLbl="parChTrans1D4" presStyleIdx="7" presStyleCnt="8"/>
      <dgm:spPr/>
    </dgm:pt>
    <dgm:pt modelId="{CC42E0D5-9247-4DB3-83F7-A4A52861F87D}" type="pres">
      <dgm:prSet presAssocID="{FF8C221B-C7C9-482A-A7DD-0026D7218342}" presName="hierRoot4" presStyleCnt="0"/>
      <dgm:spPr/>
    </dgm:pt>
    <dgm:pt modelId="{C07975F6-FF77-4237-A332-4437125F4D3F}" type="pres">
      <dgm:prSet presAssocID="{FF8C221B-C7C9-482A-A7DD-0026D7218342}" presName="composite4" presStyleCnt="0"/>
      <dgm:spPr/>
    </dgm:pt>
    <dgm:pt modelId="{F618998E-EDF8-434E-9402-9D5114E4321B}" type="pres">
      <dgm:prSet presAssocID="{FF8C221B-C7C9-482A-A7DD-0026D7218342}" presName="background4" presStyleLbl="node4" presStyleIdx="7" presStyleCnt="8"/>
      <dgm:spPr/>
    </dgm:pt>
    <dgm:pt modelId="{272510FE-FDD9-4051-8D67-51EB6A0FB838}" type="pres">
      <dgm:prSet presAssocID="{FF8C221B-C7C9-482A-A7DD-0026D7218342}" presName="text4" presStyleLbl="fgAcc4" presStyleIdx="7" presStyleCnt="8" custScaleX="223494" custScaleY="252149" custLinFactY="378545" custLinFactNeighborX="-4723" custLinFactNeighborY="400000">
        <dgm:presLayoutVars>
          <dgm:chPref val="3"/>
        </dgm:presLayoutVars>
      </dgm:prSet>
      <dgm:spPr/>
    </dgm:pt>
    <dgm:pt modelId="{1DA5EBDA-14CA-4BF9-9D2B-E2C2DE95CD0D}" type="pres">
      <dgm:prSet presAssocID="{FF8C221B-C7C9-482A-A7DD-0026D7218342}" presName="hierChild5" presStyleCnt="0"/>
      <dgm:spPr/>
    </dgm:pt>
    <dgm:pt modelId="{2D1F0E99-9E15-4127-B9A4-1F7586DD2581}" type="pres">
      <dgm:prSet presAssocID="{6C945536-102C-471E-B8A4-0F69ACB94F4C}" presName="Name10" presStyleLbl="parChTrans1D2" presStyleIdx="2" presStyleCnt="4"/>
      <dgm:spPr/>
    </dgm:pt>
    <dgm:pt modelId="{353106D9-CAC5-4395-B208-D9632A176C4D}" type="pres">
      <dgm:prSet presAssocID="{7F62AB4D-97FD-47FE-AD1A-433121A53463}" presName="hierRoot2" presStyleCnt="0"/>
      <dgm:spPr/>
    </dgm:pt>
    <dgm:pt modelId="{E3AFDFC4-4BE1-43C0-9F4F-B166FD2E5732}" type="pres">
      <dgm:prSet presAssocID="{7F62AB4D-97FD-47FE-AD1A-433121A53463}" presName="composite2" presStyleCnt="0"/>
      <dgm:spPr/>
    </dgm:pt>
    <dgm:pt modelId="{E7D3BE14-4C22-4ED3-889B-FF3A21BB6B63}" type="pres">
      <dgm:prSet presAssocID="{7F62AB4D-97FD-47FE-AD1A-433121A53463}" presName="background2" presStyleLbl="node2" presStyleIdx="2" presStyleCnt="4"/>
      <dgm:spPr/>
    </dgm:pt>
    <dgm:pt modelId="{23139618-E52A-4E32-A52C-4306C67D9A58}" type="pres">
      <dgm:prSet presAssocID="{7F62AB4D-97FD-47FE-AD1A-433121A53463}" presName="text2" presStyleLbl="fgAcc2" presStyleIdx="2" presStyleCnt="4" custScaleX="203466" custScaleY="208914">
        <dgm:presLayoutVars>
          <dgm:chPref val="3"/>
        </dgm:presLayoutVars>
      </dgm:prSet>
      <dgm:spPr/>
    </dgm:pt>
    <dgm:pt modelId="{93145CEB-8741-4D8D-981E-F1E2CE7A00FC}" type="pres">
      <dgm:prSet presAssocID="{7F62AB4D-97FD-47FE-AD1A-433121A53463}" presName="hierChild3" presStyleCnt="0"/>
      <dgm:spPr/>
    </dgm:pt>
    <dgm:pt modelId="{83F68744-CAE7-4AE6-8310-C8E5CAF0600C}" type="pres">
      <dgm:prSet presAssocID="{37142216-9ACB-4653-983D-6A5F092C3BC5}" presName="Name17" presStyleLbl="parChTrans1D3" presStyleIdx="6" presStyleCnt="11"/>
      <dgm:spPr/>
    </dgm:pt>
    <dgm:pt modelId="{255E9478-9D04-4ECF-8B65-1924A1B12DF9}" type="pres">
      <dgm:prSet presAssocID="{9CB87D57-3BFB-4049-AFB5-2076EA87F559}" presName="hierRoot3" presStyleCnt="0"/>
      <dgm:spPr/>
    </dgm:pt>
    <dgm:pt modelId="{B2154836-E0B0-4294-8B97-B64AD0940998}" type="pres">
      <dgm:prSet presAssocID="{9CB87D57-3BFB-4049-AFB5-2076EA87F559}" presName="composite3" presStyleCnt="0"/>
      <dgm:spPr/>
    </dgm:pt>
    <dgm:pt modelId="{FD350612-98A6-48EB-A616-3CD4B08E9008}" type="pres">
      <dgm:prSet presAssocID="{9CB87D57-3BFB-4049-AFB5-2076EA87F559}" presName="background3" presStyleLbl="node3" presStyleIdx="6" presStyleCnt="11"/>
      <dgm:spPr/>
    </dgm:pt>
    <dgm:pt modelId="{82CCF712-36EC-4CE9-A363-F8CF4B6CE179}" type="pres">
      <dgm:prSet presAssocID="{9CB87D57-3BFB-4049-AFB5-2076EA87F559}" presName="text3" presStyleLbl="fgAcc3" presStyleIdx="6" presStyleCnt="11" custScaleX="183709" custScaleY="182433" custLinFactNeighborX="-91788" custLinFactNeighborY="76081">
        <dgm:presLayoutVars>
          <dgm:chPref val="3"/>
        </dgm:presLayoutVars>
      </dgm:prSet>
      <dgm:spPr/>
    </dgm:pt>
    <dgm:pt modelId="{4F33AB5E-8849-471A-BD52-E7B60863FEDA}" type="pres">
      <dgm:prSet presAssocID="{9CB87D57-3BFB-4049-AFB5-2076EA87F559}" presName="hierChild4" presStyleCnt="0"/>
      <dgm:spPr/>
    </dgm:pt>
    <dgm:pt modelId="{3B6C4EB5-4215-45D9-9EB6-D79ED85D2E9A}" type="pres">
      <dgm:prSet presAssocID="{D4C4C4E2-088E-4D23-969B-33BB3383F8C3}" presName="Name17" presStyleLbl="parChTrans1D3" presStyleIdx="7" presStyleCnt="11"/>
      <dgm:spPr/>
    </dgm:pt>
    <dgm:pt modelId="{B283FDC2-FADC-4686-A387-51253E11AB8E}" type="pres">
      <dgm:prSet presAssocID="{9B51146B-618F-44AE-A35D-6E897F69A6F7}" presName="hierRoot3" presStyleCnt="0"/>
      <dgm:spPr/>
    </dgm:pt>
    <dgm:pt modelId="{B2F9FDB0-21F3-4AB1-B16E-9A6F54C8AE5A}" type="pres">
      <dgm:prSet presAssocID="{9B51146B-618F-44AE-A35D-6E897F69A6F7}" presName="composite3" presStyleCnt="0"/>
      <dgm:spPr/>
    </dgm:pt>
    <dgm:pt modelId="{15A33C41-57AC-470C-ABFF-FABABB728DF7}" type="pres">
      <dgm:prSet presAssocID="{9B51146B-618F-44AE-A35D-6E897F69A6F7}" presName="background3" presStyleLbl="node3" presStyleIdx="7" presStyleCnt="11"/>
      <dgm:spPr/>
    </dgm:pt>
    <dgm:pt modelId="{21F13883-CE4D-4C2B-BA1D-5E9D15524C0D}" type="pres">
      <dgm:prSet presAssocID="{9B51146B-618F-44AE-A35D-6E897F69A6F7}" presName="text3" presStyleLbl="fgAcc3" presStyleIdx="7" presStyleCnt="11" custScaleX="183709" custScaleY="182433" custLinFactNeighborX="-91788" custLinFactNeighborY="76081">
        <dgm:presLayoutVars>
          <dgm:chPref val="3"/>
        </dgm:presLayoutVars>
      </dgm:prSet>
      <dgm:spPr/>
    </dgm:pt>
    <dgm:pt modelId="{5EF7464F-1AEF-49CF-8918-A6709F79B7FB}" type="pres">
      <dgm:prSet presAssocID="{9B51146B-618F-44AE-A35D-6E897F69A6F7}" presName="hierChild4" presStyleCnt="0"/>
      <dgm:spPr/>
    </dgm:pt>
    <dgm:pt modelId="{3FE5F9BC-5A5E-4EE4-A5CB-0AE7473F1EC2}" type="pres">
      <dgm:prSet presAssocID="{E5E48945-B5F6-4C56-B8AE-FC6FA0A310A2}" presName="Name17" presStyleLbl="parChTrans1D3" presStyleIdx="8" presStyleCnt="11"/>
      <dgm:spPr/>
    </dgm:pt>
    <dgm:pt modelId="{327A8EC5-D0E9-4E6E-A99F-DE143613BC77}" type="pres">
      <dgm:prSet presAssocID="{70B0A56D-8C4B-45BA-B1F1-417422495625}" presName="hierRoot3" presStyleCnt="0"/>
      <dgm:spPr/>
    </dgm:pt>
    <dgm:pt modelId="{4FA2F5E0-33C5-431A-A7DC-F3CDEC003AB1}" type="pres">
      <dgm:prSet presAssocID="{70B0A56D-8C4B-45BA-B1F1-417422495625}" presName="composite3" presStyleCnt="0"/>
      <dgm:spPr/>
    </dgm:pt>
    <dgm:pt modelId="{52267DF5-2563-4976-A8B8-4232773F7001}" type="pres">
      <dgm:prSet presAssocID="{70B0A56D-8C4B-45BA-B1F1-417422495625}" presName="background3" presStyleLbl="node3" presStyleIdx="8" presStyleCnt="11"/>
      <dgm:spPr/>
    </dgm:pt>
    <dgm:pt modelId="{6CDFA152-D088-4A36-8B62-8953F77564DE}" type="pres">
      <dgm:prSet presAssocID="{70B0A56D-8C4B-45BA-B1F1-417422495625}" presName="text3" presStyleLbl="fgAcc3" presStyleIdx="8" presStyleCnt="11" custScaleX="183709" custScaleY="182433" custLinFactNeighborX="-91788" custLinFactNeighborY="76081">
        <dgm:presLayoutVars>
          <dgm:chPref val="3"/>
        </dgm:presLayoutVars>
      </dgm:prSet>
      <dgm:spPr/>
    </dgm:pt>
    <dgm:pt modelId="{B0368B8C-E718-461F-8317-F35DE726912C}" type="pres">
      <dgm:prSet presAssocID="{70B0A56D-8C4B-45BA-B1F1-417422495625}" presName="hierChild4" presStyleCnt="0"/>
      <dgm:spPr/>
    </dgm:pt>
    <dgm:pt modelId="{BAB27E2D-3755-472E-91A0-FF06C281E3D4}" type="pres">
      <dgm:prSet presAssocID="{A288379A-F2C9-4BE0-AEAF-CB4AF3A1DCFC}" presName="Name10" presStyleLbl="parChTrans1D2" presStyleIdx="3" presStyleCnt="4"/>
      <dgm:spPr/>
    </dgm:pt>
    <dgm:pt modelId="{283469B6-5BBE-4F6F-A919-91FABCCFE4DB}" type="pres">
      <dgm:prSet presAssocID="{D805BA51-C9EF-4FDE-8AE9-A2F560B128B6}" presName="hierRoot2" presStyleCnt="0"/>
      <dgm:spPr/>
    </dgm:pt>
    <dgm:pt modelId="{4D9B9380-9B2B-47F0-B492-41DC75BEACA2}" type="pres">
      <dgm:prSet presAssocID="{D805BA51-C9EF-4FDE-8AE9-A2F560B128B6}" presName="composite2" presStyleCnt="0"/>
      <dgm:spPr/>
    </dgm:pt>
    <dgm:pt modelId="{7E56A33C-4E4F-4752-BE8A-E428789318A0}" type="pres">
      <dgm:prSet presAssocID="{D805BA51-C9EF-4FDE-8AE9-A2F560B128B6}" presName="background2" presStyleLbl="node2" presStyleIdx="3" presStyleCnt="4"/>
      <dgm:spPr/>
    </dgm:pt>
    <dgm:pt modelId="{E573C890-F48D-4E09-9971-991B80A5797F}" type="pres">
      <dgm:prSet presAssocID="{D805BA51-C9EF-4FDE-8AE9-A2F560B128B6}" presName="text2" presStyleLbl="fgAcc2" presStyleIdx="3" presStyleCnt="4" custScaleX="203466" custScaleY="208914">
        <dgm:presLayoutVars>
          <dgm:chPref val="3"/>
        </dgm:presLayoutVars>
      </dgm:prSet>
      <dgm:spPr/>
    </dgm:pt>
    <dgm:pt modelId="{51CC90AF-992C-4E75-9D7D-9A7D8A749AE9}" type="pres">
      <dgm:prSet presAssocID="{D805BA51-C9EF-4FDE-8AE9-A2F560B128B6}" presName="hierChild3" presStyleCnt="0"/>
      <dgm:spPr/>
    </dgm:pt>
    <dgm:pt modelId="{212FC9B2-6160-4333-B078-D8FC7946D2D4}" type="pres">
      <dgm:prSet presAssocID="{8E869628-520A-4D94-8EAB-F0547C0259B4}" presName="Name17" presStyleLbl="parChTrans1D3" presStyleIdx="9" presStyleCnt="11"/>
      <dgm:spPr/>
    </dgm:pt>
    <dgm:pt modelId="{881C9A68-53E8-43B8-843F-46F1242454EA}" type="pres">
      <dgm:prSet presAssocID="{9813D816-FF08-4C2B-8D05-C2036AB4A5C6}" presName="hierRoot3" presStyleCnt="0"/>
      <dgm:spPr/>
    </dgm:pt>
    <dgm:pt modelId="{08D890D3-C253-4815-BC08-3E17F78ECB86}" type="pres">
      <dgm:prSet presAssocID="{9813D816-FF08-4C2B-8D05-C2036AB4A5C6}" presName="composite3" presStyleCnt="0"/>
      <dgm:spPr/>
    </dgm:pt>
    <dgm:pt modelId="{2400B051-D538-477B-AFBE-9BCC9B65E779}" type="pres">
      <dgm:prSet presAssocID="{9813D816-FF08-4C2B-8D05-C2036AB4A5C6}" presName="background3" presStyleLbl="node3" presStyleIdx="9" presStyleCnt="11"/>
      <dgm:spPr/>
    </dgm:pt>
    <dgm:pt modelId="{137F0BED-8B7F-48E3-941A-4470F5498ADB}" type="pres">
      <dgm:prSet presAssocID="{9813D816-FF08-4C2B-8D05-C2036AB4A5C6}" presName="text3" presStyleLbl="fgAcc3" presStyleIdx="9" presStyleCnt="11" custScaleX="226434" custLinFactX="-38728" custLinFactY="200000" custLinFactNeighborX="-100000" custLinFactNeighborY="205247">
        <dgm:presLayoutVars>
          <dgm:chPref val="3"/>
        </dgm:presLayoutVars>
      </dgm:prSet>
      <dgm:spPr/>
    </dgm:pt>
    <dgm:pt modelId="{62684626-76F7-4B52-A385-808860665818}" type="pres">
      <dgm:prSet presAssocID="{9813D816-FF08-4C2B-8D05-C2036AB4A5C6}" presName="hierChild4" presStyleCnt="0"/>
      <dgm:spPr/>
    </dgm:pt>
    <dgm:pt modelId="{BEE71100-0630-45AE-9FCF-815684BDAE7E}" type="pres">
      <dgm:prSet presAssocID="{4CD87E4F-B28D-4E1A-B8AC-796505ACC420}" presName="Name17" presStyleLbl="parChTrans1D3" presStyleIdx="10" presStyleCnt="11"/>
      <dgm:spPr/>
    </dgm:pt>
    <dgm:pt modelId="{D2F2FD4B-5F0E-41D0-87B2-470887E368DB}" type="pres">
      <dgm:prSet presAssocID="{CFF578B3-6F9F-4EBA-9FCB-1B62AE660924}" presName="hierRoot3" presStyleCnt="0"/>
      <dgm:spPr/>
    </dgm:pt>
    <dgm:pt modelId="{E3223790-8A0A-4936-9C16-A57CD476F92B}" type="pres">
      <dgm:prSet presAssocID="{CFF578B3-6F9F-4EBA-9FCB-1B62AE660924}" presName="composite3" presStyleCnt="0"/>
      <dgm:spPr/>
    </dgm:pt>
    <dgm:pt modelId="{91582A39-9819-4C60-B2A1-5693D9DCFD55}" type="pres">
      <dgm:prSet presAssocID="{CFF578B3-6F9F-4EBA-9FCB-1B62AE660924}" presName="background3" presStyleLbl="node3" presStyleIdx="10" presStyleCnt="11"/>
      <dgm:spPr/>
    </dgm:pt>
    <dgm:pt modelId="{86C7499C-C3DA-4F00-9B6A-C053DF938247}" type="pres">
      <dgm:prSet presAssocID="{CFF578B3-6F9F-4EBA-9FCB-1B62AE660924}" presName="text3" presStyleLbl="fgAcc3" presStyleIdx="10" presStyleCnt="11" custScaleX="318571" custScaleY="97049" custLinFactY="200000" custLinFactNeighborX="-46783" custLinFactNeighborY="203378">
        <dgm:presLayoutVars>
          <dgm:chPref val="3"/>
        </dgm:presLayoutVars>
      </dgm:prSet>
      <dgm:spPr/>
    </dgm:pt>
    <dgm:pt modelId="{4FE8C6D3-818A-4FF3-BB99-B96D29A70ED9}" type="pres">
      <dgm:prSet presAssocID="{CFF578B3-6F9F-4EBA-9FCB-1B62AE660924}" presName="hierChild4" presStyleCnt="0"/>
      <dgm:spPr/>
    </dgm:pt>
  </dgm:ptLst>
  <dgm:cxnLst>
    <dgm:cxn modelId="{07506400-E4A9-4847-A8CF-1E5092258502}" srcId="{A2017CDF-0A7B-45AB-BC42-264D3BB02CD0}" destId="{F5723AC8-E25A-4924-8F17-B27FADAF6889}" srcOrd="3" destOrd="0" parTransId="{FB043CDB-4D72-4196-AF06-0F022E302119}" sibTransId="{2E8C159E-2026-4E11-B3E9-0C790CA8D7D0}"/>
    <dgm:cxn modelId="{F605C703-77CF-4DAC-B6E6-EF17E3E0E082}" type="presOf" srcId="{B9AF7303-49BA-475A-BA39-1AE1FDB6AE46}" destId="{173228F0-E82E-420B-BC15-16AA67CAE6BC}" srcOrd="0" destOrd="0" presId="urn:microsoft.com/office/officeart/2005/8/layout/hierarchy1"/>
    <dgm:cxn modelId="{6CCD1F04-B806-46CD-BC9A-3B85275FF01C}" type="presOf" srcId="{81BFE1C6-9530-4F49-B906-99CA345815FB}" destId="{DCAC2328-3121-4CB9-ABFF-98476DDA1F3B}" srcOrd="0" destOrd="0" presId="urn:microsoft.com/office/officeart/2005/8/layout/hierarchy1"/>
    <dgm:cxn modelId="{152ACE05-14C8-4410-9F6A-77989C97CF45}" type="presOf" srcId="{37142216-9ACB-4653-983D-6A5F092C3BC5}" destId="{83F68744-CAE7-4AE6-8310-C8E5CAF0600C}" srcOrd="0" destOrd="0" presId="urn:microsoft.com/office/officeart/2005/8/layout/hierarchy1"/>
    <dgm:cxn modelId="{1BE32F07-897C-4CF3-BAF9-4CE981D955AD}" type="presOf" srcId="{B5EF7C8B-7586-4BDD-AD95-A9E15F0AC3BA}" destId="{9FD7B314-2F2D-445F-9906-D114E5DE3B17}" srcOrd="0" destOrd="0" presId="urn:microsoft.com/office/officeart/2005/8/layout/hierarchy1"/>
    <dgm:cxn modelId="{5F1B3213-0049-4A72-987C-A61794AC0EEC}" type="presOf" srcId="{A97CFBFA-A289-4826-BA03-E82662024CE2}" destId="{87F5EC71-977B-4C86-BEC5-B4F08F551617}" srcOrd="0" destOrd="0" presId="urn:microsoft.com/office/officeart/2005/8/layout/hierarchy1"/>
    <dgm:cxn modelId="{9F4EA315-AA91-4762-9371-BF305CBA16E9}" type="presOf" srcId="{865B1C0E-F23A-4A40-A0DE-4E5B8B5CF5A5}" destId="{DAE96C86-5180-476C-96CB-23F2A95B48C9}" srcOrd="0" destOrd="0" presId="urn:microsoft.com/office/officeart/2005/8/layout/hierarchy1"/>
    <dgm:cxn modelId="{13505F17-ACAB-42B2-B0D3-B22154F8D1C1}" type="presOf" srcId="{A288379A-F2C9-4BE0-AEAF-CB4AF3A1DCFC}" destId="{BAB27E2D-3755-472E-91A0-FF06C281E3D4}" srcOrd="0" destOrd="0" presId="urn:microsoft.com/office/officeart/2005/8/layout/hierarchy1"/>
    <dgm:cxn modelId="{16358B17-BA34-4299-897A-D25C41221FB3}" type="presOf" srcId="{70B0A56D-8C4B-45BA-B1F1-417422495625}" destId="{6CDFA152-D088-4A36-8B62-8953F77564DE}" srcOrd="0" destOrd="0" presId="urn:microsoft.com/office/officeart/2005/8/layout/hierarchy1"/>
    <dgm:cxn modelId="{548EFB1E-1DE3-4653-BBDB-0C0B35671670}" type="presOf" srcId="{F5723AC8-E25A-4924-8F17-B27FADAF6889}" destId="{0D3F1937-4068-433C-960D-B9999EA67C1C}" srcOrd="0" destOrd="0" presId="urn:microsoft.com/office/officeart/2005/8/layout/hierarchy1"/>
    <dgm:cxn modelId="{83BB0920-2B29-43FD-8EA9-3118A0395F65}" type="presOf" srcId="{E4ABAA85-4FFA-4B3E-AFF7-FC0F19ADE5BE}" destId="{BCB0EFD2-C4E7-482E-BFB9-09025CAAAB4D}" srcOrd="0" destOrd="0" presId="urn:microsoft.com/office/officeart/2005/8/layout/hierarchy1"/>
    <dgm:cxn modelId="{40971D21-3FC3-42C8-89C5-ED8064E6D160}" srcId="{760733D9-A19B-491E-B6DA-443E700A48AD}" destId="{FF8C221B-C7C9-482A-A7DD-0026D7218342}" srcOrd="1" destOrd="0" parTransId="{9B9CBDB2-7B74-4444-9183-B18C1481567A}" sibTransId="{98F0C6BF-B715-4A4F-B167-379E2042CFB8}"/>
    <dgm:cxn modelId="{8FF0DF2B-FCE2-48EE-AF58-061C18D9E408}" type="presOf" srcId="{9B9CBDB2-7B74-4444-9183-B18C1481567A}" destId="{E1335BD3-9F02-4506-B60D-457F1E29DEC2}" srcOrd="0" destOrd="0" presId="urn:microsoft.com/office/officeart/2005/8/layout/hierarchy1"/>
    <dgm:cxn modelId="{53A59E32-4BBD-4E52-85B1-23EC020B0DEE}" srcId="{0D391EB6-87A3-439D-846D-57684D08634E}" destId="{C6AA7189-C21F-4B4E-9AD4-45AE34650B21}" srcOrd="3" destOrd="0" parTransId="{B5EF7C8B-7586-4BDD-AD95-A9E15F0AC3BA}" sibTransId="{2670A933-E9EC-4093-9DDB-3D8AF5316D88}"/>
    <dgm:cxn modelId="{782BD232-530C-454A-B243-509618FF4EFD}" type="presOf" srcId="{760733D9-A19B-491E-B6DA-443E700A48AD}" destId="{D75D84F0-19EC-4A9E-ADED-B1E98D568C21}" srcOrd="0" destOrd="0" presId="urn:microsoft.com/office/officeart/2005/8/layout/hierarchy1"/>
    <dgm:cxn modelId="{64520F33-4573-4AF5-B224-7FFB79ADD576}" srcId="{A2017CDF-0A7B-45AB-BC42-264D3BB02CD0}" destId="{4B9A2065-68B6-4AF1-A9B6-F848F407F7D0}" srcOrd="2" destOrd="0" parTransId="{E4ABAA85-4FFA-4B3E-AFF7-FC0F19ADE5BE}" sibTransId="{026EBEB7-CC6E-4439-904F-C8B2A0362E54}"/>
    <dgm:cxn modelId="{75B48835-9C32-4D82-86EC-E1F4679F5CD1}" type="presOf" srcId="{FF8C221B-C7C9-482A-A7DD-0026D7218342}" destId="{272510FE-FDD9-4051-8D67-51EB6A0FB838}" srcOrd="0" destOrd="0" presId="urn:microsoft.com/office/officeart/2005/8/layout/hierarchy1"/>
    <dgm:cxn modelId="{DC68D83B-E69B-40F2-AF73-EB561E20D0AF}" srcId="{7F62AB4D-97FD-47FE-AD1A-433121A53463}" destId="{9CB87D57-3BFB-4049-AFB5-2076EA87F559}" srcOrd="0" destOrd="0" parTransId="{37142216-9ACB-4653-983D-6A5F092C3BC5}" sibTransId="{E0FEF056-E562-4938-BA1F-631E03DF58E8}"/>
    <dgm:cxn modelId="{AB03A53F-B630-453D-A7B7-960B50A29A47}" srcId="{A2017CDF-0A7B-45AB-BC42-264D3BB02CD0}" destId="{865B1C0E-F23A-4A40-A0DE-4E5B8B5CF5A5}" srcOrd="4" destOrd="0" parTransId="{C3EA289B-9D4F-443E-A129-35C9431C8DF5}" sibTransId="{FC416DF0-63A7-410F-84BD-84BABC5BF690}"/>
    <dgm:cxn modelId="{348CA65F-7D83-4426-95E3-A6D34F10BC2F}" srcId="{D805BA51-C9EF-4FDE-8AE9-A2F560B128B6}" destId="{CFF578B3-6F9F-4EBA-9FCB-1B62AE660924}" srcOrd="1" destOrd="0" parTransId="{4CD87E4F-B28D-4E1A-B8AC-796505ACC420}" sibTransId="{D241A23B-3288-40C9-BFE8-AD4642E4E8EE}"/>
    <dgm:cxn modelId="{7812DF41-4180-4820-B6B3-6C30F47CBE4A}" srcId="{7F62AB4D-97FD-47FE-AD1A-433121A53463}" destId="{9B51146B-618F-44AE-A35D-6E897F69A6F7}" srcOrd="1" destOrd="0" parTransId="{D4C4C4E2-088E-4D23-969B-33BB3383F8C3}" sibTransId="{AC515E48-6CE1-46DE-8064-2A93221BB03F}"/>
    <dgm:cxn modelId="{A2651E4B-DA1E-4123-8398-9D12D2926376}" type="presOf" srcId="{1CF8287B-FB00-4DCD-82B6-1FF00B1D8DBB}" destId="{458F9408-A512-4B43-AA44-8A39C117B8F2}" srcOrd="0" destOrd="0" presId="urn:microsoft.com/office/officeart/2005/8/layout/hierarchy1"/>
    <dgm:cxn modelId="{DC42B54F-B2D5-4C54-8989-DF314B3E2F03}" srcId="{A2017CDF-0A7B-45AB-BC42-264D3BB02CD0}" destId="{B9AF7303-49BA-475A-BA39-1AE1FDB6AE46}" srcOrd="5" destOrd="0" parTransId="{0F1DE1DE-8689-4D85-8D3E-27F96D0641D9}" sibTransId="{C46BDC63-537F-49EE-BC03-B8903B266B04}"/>
    <dgm:cxn modelId="{DCAC8950-9C14-42AC-AE19-DF9780BD2225}" type="presOf" srcId="{5A67A784-17B1-4C63-AE64-0423CC71940E}" destId="{34966FB6-12DA-49A5-AAAC-B3A9E2A34FDB}" srcOrd="0" destOrd="0" presId="urn:microsoft.com/office/officeart/2005/8/layout/hierarchy1"/>
    <dgm:cxn modelId="{B08DB072-EA24-4D78-A67C-765AD4DA25B6}" srcId="{B7BFA602-2CB4-4626-8743-778170592473}" destId="{760733D9-A19B-491E-B6DA-443E700A48AD}" srcOrd="1" destOrd="0" parTransId="{1FD70740-4AAD-485B-81D4-DCDC4990F2A4}" sibTransId="{CC061479-43C2-4B63-9689-AA59E35C07A8}"/>
    <dgm:cxn modelId="{AE35B454-39D4-4250-9A48-2BE87DFC132A}" type="presOf" srcId="{CFF578B3-6F9F-4EBA-9FCB-1B62AE660924}" destId="{86C7499C-C3DA-4F00-9B6A-C053DF938247}" srcOrd="0" destOrd="0" presId="urn:microsoft.com/office/officeart/2005/8/layout/hierarchy1"/>
    <dgm:cxn modelId="{733B8075-AE3D-4363-AE8E-48AE6A600222}" type="presOf" srcId="{C6AA7189-C21F-4B4E-9AD4-45AE34650B21}" destId="{8928294B-550C-454A-A0DB-AD61A2E93B2C}" srcOrd="0" destOrd="0" presId="urn:microsoft.com/office/officeart/2005/8/layout/hierarchy1"/>
    <dgm:cxn modelId="{EAC7B075-D78F-4902-8CB6-76F562F15673}" type="presOf" srcId="{5256F1AA-738D-46FD-A3DA-38D60E5394C3}" destId="{5F7717D5-A527-4EAE-B3D3-E2F1DD0A02C9}" srcOrd="0" destOrd="0" presId="urn:microsoft.com/office/officeart/2005/8/layout/hierarchy1"/>
    <dgm:cxn modelId="{C3D6C879-5B5A-456E-B095-1E86E6A05312}" type="presOf" srcId="{FBFF5B00-23B1-425D-BDCC-3DDC47A9C485}" destId="{4DEA67C7-B0E1-43D1-9558-EE1F88CFB193}" srcOrd="0" destOrd="0" presId="urn:microsoft.com/office/officeart/2005/8/layout/hierarchy1"/>
    <dgm:cxn modelId="{A722A57B-D087-4769-BA15-C7C9A2C8704A}" srcId="{0D391EB6-87A3-439D-846D-57684D08634E}" destId="{FBFF5B00-23B1-425D-BDCC-3DDC47A9C485}" srcOrd="1" destOrd="0" parTransId="{F8629EEB-6C9F-4E1F-AB12-B700AFC679E1}" sibTransId="{FDC7FB42-4BB5-4E98-8863-4170EFBBD837}"/>
    <dgm:cxn modelId="{9EFA627C-3AE1-4BBA-85D0-6291E627CF7F}" type="presOf" srcId="{0D391EB6-87A3-439D-846D-57684D08634E}" destId="{C5F12D12-7275-43B7-B348-2C76F1FFD965}" srcOrd="0" destOrd="0" presId="urn:microsoft.com/office/officeart/2005/8/layout/hierarchy1"/>
    <dgm:cxn modelId="{B47D427E-E661-4E1B-A9DC-5FD04A7D0644}" type="presOf" srcId="{9CB87D57-3BFB-4049-AFB5-2076EA87F559}" destId="{82CCF712-36EC-4CE9-A363-F8CF4B6CE179}" srcOrd="0" destOrd="0" presId="urn:microsoft.com/office/officeart/2005/8/layout/hierarchy1"/>
    <dgm:cxn modelId="{C7C9EA7F-26AB-478B-883F-7B90CC7F7AF7}" type="presOf" srcId="{F8629EEB-6C9F-4E1F-AB12-B700AFC679E1}" destId="{1900AA3A-4F35-44D8-A5C9-D050A6656E57}" srcOrd="0" destOrd="0" presId="urn:microsoft.com/office/officeart/2005/8/layout/hierarchy1"/>
    <dgm:cxn modelId="{530FB981-026C-429A-87A2-CFE2A863D7E3}" type="presOf" srcId="{4B9A2065-68B6-4AF1-A9B6-F848F407F7D0}" destId="{43B041F2-4C9F-4092-BB78-857D51008529}" srcOrd="0" destOrd="0" presId="urn:microsoft.com/office/officeart/2005/8/layout/hierarchy1"/>
    <dgm:cxn modelId="{34F6A688-49A0-483F-A24F-86A5CF1DE3B1}" srcId="{0D391EB6-87A3-439D-846D-57684D08634E}" destId="{61A88607-B619-486E-AB63-25E4CFF30054}" srcOrd="0" destOrd="0" parTransId="{181DC20E-9A83-4B15-AC6E-3252FF8CA638}" sibTransId="{49F8BD7A-5D17-4D56-A293-EC45A4A03205}"/>
    <dgm:cxn modelId="{43541689-E273-4D56-9AE0-04F6CE4CCB1F}" type="presOf" srcId="{0F1DE1DE-8689-4D85-8D3E-27F96D0641D9}" destId="{0B72802B-9A20-4B82-87BE-5AA6A2AD0D58}" srcOrd="0" destOrd="0" presId="urn:microsoft.com/office/officeart/2005/8/layout/hierarchy1"/>
    <dgm:cxn modelId="{A79BAA89-72E2-4FA4-860D-4635EC28E935}" type="presOf" srcId="{A2017CDF-0A7B-45AB-BC42-264D3BB02CD0}" destId="{A79BB684-DE97-4D0B-B9AC-B7FE8F1C18E3}" srcOrd="0" destOrd="0" presId="urn:microsoft.com/office/officeart/2005/8/layout/hierarchy1"/>
    <dgm:cxn modelId="{707E5B8B-A3B7-49B1-BCFE-770D061F806F}" type="presOf" srcId="{B7BFA602-2CB4-4626-8743-778170592473}" destId="{6D1B78BA-0BD4-4BF1-A796-9DDC79DA21F5}" srcOrd="0" destOrd="0" presId="urn:microsoft.com/office/officeart/2005/8/layout/hierarchy1"/>
    <dgm:cxn modelId="{D003C18E-2CF3-4713-88D7-D5D532E810C0}" type="presOf" srcId="{9253E3DB-6DC6-453D-A02D-938C545582ED}" destId="{88C74736-5DD1-4089-B931-03C6B69A2745}" srcOrd="0" destOrd="0" presId="urn:microsoft.com/office/officeart/2005/8/layout/hierarchy1"/>
    <dgm:cxn modelId="{17DE0591-8CD9-41B4-868B-7B66A790A2E6}" srcId="{1CF8287B-FB00-4DCD-82B6-1FF00B1D8DBB}" destId="{0D391EB6-87A3-439D-846D-57684D08634E}" srcOrd="0" destOrd="0" parTransId="{D4A46628-7CF7-434F-97C0-AC482984EEF2}" sibTransId="{65E93047-123B-4BFA-804B-9CB190CC99F3}"/>
    <dgm:cxn modelId="{789AA89E-CF39-449E-B9DE-B2E0B92DDDFC}" type="presOf" srcId="{9B51146B-618F-44AE-A35D-6E897F69A6F7}" destId="{21F13883-CE4D-4C2B-BA1D-5E9D15524C0D}" srcOrd="0" destOrd="0" presId="urn:microsoft.com/office/officeart/2005/8/layout/hierarchy1"/>
    <dgm:cxn modelId="{1B655BA1-CC19-4F17-892D-C7DDF97A32E4}" type="presOf" srcId="{0C0A0660-F36A-4CEA-85C7-290A5B53B1B2}" destId="{73BCCD5E-11B8-4109-9C00-4E61D94DDC9B}" srcOrd="0" destOrd="0" presId="urn:microsoft.com/office/officeart/2005/8/layout/hierarchy1"/>
    <dgm:cxn modelId="{387E4AA3-181F-4558-8591-51441DE0DAC0}" srcId="{1CF8287B-FB00-4DCD-82B6-1FF00B1D8DBB}" destId="{D805BA51-C9EF-4FDE-8AE9-A2F560B128B6}" srcOrd="3" destOrd="0" parTransId="{A288379A-F2C9-4BE0-AEAF-CB4AF3A1DCFC}" sibTransId="{91B753AA-6B2D-4B45-B4AA-92268436FE6C}"/>
    <dgm:cxn modelId="{AC4429A6-10BC-4E00-ACAB-3F1479BC81BB}" srcId="{760733D9-A19B-491E-B6DA-443E700A48AD}" destId="{0C0A0660-F36A-4CEA-85C7-290A5B53B1B2}" srcOrd="0" destOrd="0" parTransId="{5A67A784-17B1-4C63-AE64-0423CC71940E}" sibTransId="{9A508628-0187-406C-AFBD-8360E7065ECD}"/>
    <dgm:cxn modelId="{EB68C3AB-771F-44FB-A039-BBB5B90FCF00}" type="presOf" srcId="{6F253BAA-2DC3-4E79-BD9F-D18621A3D48A}" destId="{7589D0A5-5F32-44EF-9994-E356B1B774F1}" srcOrd="0" destOrd="0" presId="urn:microsoft.com/office/officeart/2005/8/layout/hierarchy1"/>
    <dgm:cxn modelId="{45C5D0AB-FEFC-4752-A1BD-0B6ACE1BE4A3}" type="presOf" srcId="{D4C4C4E2-088E-4D23-969B-33BB3383F8C3}" destId="{3B6C4EB5-4215-45D9-9EB6-D79ED85D2E9A}" srcOrd="0" destOrd="0" presId="urn:microsoft.com/office/officeart/2005/8/layout/hierarchy1"/>
    <dgm:cxn modelId="{DA74E4B4-A899-43B0-A2A5-37E9CA40D924}" type="presOf" srcId="{181DC20E-9A83-4B15-AC6E-3252FF8CA638}" destId="{476FB26E-A89A-458C-A3C2-51CF851FA2F2}" srcOrd="0" destOrd="0" presId="urn:microsoft.com/office/officeart/2005/8/layout/hierarchy1"/>
    <dgm:cxn modelId="{6FBED1B5-B802-4A72-BD03-80DFA429DC57}" type="presOf" srcId="{6EB5D90B-DC4F-471C-A017-224A52F4833F}" destId="{EF4E7A7B-0129-4070-8082-A338804DF6FF}" srcOrd="0" destOrd="0" presId="urn:microsoft.com/office/officeart/2005/8/layout/hierarchy1"/>
    <dgm:cxn modelId="{46ED95BA-A194-4CA8-8110-B519238F570D}" type="presOf" srcId="{9813D816-FF08-4C2B-8D05-C2036AB4A5C6}" destId="{137F0BED-8B7F-48E3-941A-4470F5498ADB}" srcOrd="0" destOrd="0" presId="urn:microsoft.com/office/officeart/2005/8/layout/hierarchy1"/>
    <dgm:cxn modelId="{2FB81ABB-35A2-43D3-BF19-70544BD53D11}" type="presOf" srcId="{1FD70740-4AAD-485B-81D4-DCDC4990F2A4}" destId="{995010C9-38C5-4121-990B-D1A94DF90614}" srcOrd="0" destOrd="0" presId="urn:microsoft.com/office/officeart/2005/8/layout/hierarchy1"/>
    <dgm:cxn modelId="{5D4C61BF-1DCB-452C-A9A0-0F0671749914}" type="presOf" srcId="{C04AA5C6-976E-401E-84A1-C41012080821}" destId="{8C692E11-3C47-46D8-95C1-3B9F7BFCEE6F}" srcOrd="0" destOrd="0" presId="urn:microsoft.com/office/officeart/2005/8/layout/hierarchy1"/>
    <dgm:cxn modelId="{14AF22CA-F251-4922-9AC8-8E86B291EE5C}" srcId="{B7BFA602-2CB4-4626-8743-778170592473}" destId="{A2017CDF-0A7B-45AB-BC42-264D3BB02CD0}" srcOrd="0" destOrd="0" parTransId="{5256F1AA-738D-46FD-A3DA-38D60E5394C3}" sibTransId="{7C30BA5F-8C7C-47D5-948E-3687BD460493}"/>
    <dgm:cxn modelId="{EF057FCB-4DF0-469D-9CC4-8544831D5178}" srcId="{7F62AB4D-97FD-47FE-AD1A-433121A53463}" destId="{70B0A56D-8C4B-45BA-B1F1-417422495625}" srcOrd="2" destOrd="0" parTransId="{E5E48945-B5F6-4C56-B8AE-FC6FA0A310A2}" sibTransId="{8F7BEFBD-30AB-4B29-A7AA-DDCB9C147CCA}"/>
    <dgm:cxn modelId="{92F9A0CD-0EE0-4B42-AB05-AA5E4E0AE4A8}" type="presOf" srcId="{7F62AB4D-97FD-47FE-AD1A-433121A53463}" destId="{23139618-E52A-4E32-A52C-4306C67D9A58}" srcOrd="0" destOrd="0" presId="urn:microsoft.com/office/officeart/2005/8/layout/hierarchy1"/>
    <dgm:cxn modelId="{BFDA2FCE-5FBC-4B73-AC16-DA1E4166CAF7}" type="presOf" srcId="{D805BA51-C9EF-4FDE-8AE9-A2F560B128B6}" destId="{E573C890-F48D-4E09-9971-991B80A5797F}" srcOrd="0" destOrd="0" presId="urn:microsoft.com/office/officeart/2005/8/layout/hierarchy1"/>
    <dgm:cxn modelId="{03482DD2-C584-4C12-8C79-0E55FB4A2C26}" srcId="{1CF8287B-FB00-4DCD-82B6-1FF00B1D8DBB}" destId="{7F62AB4D-97FD-47FE-AD1A-433121A53463}" srcOrd="2" destOrd="0" parTransId="{6C945536-102C-471E-B8A4-0F69ACB94F4C}" sibTransId="{B1F46694-A3B1-416A-BB12-2C6FB8DF3C9B}"/>
    <dgm:cxn modelId="{FF9BCED5-A867-47B1-81B0-E60364E24A76}" type="presOf" srcId="{61A88607-B619-486E-AB63-25E4CFF30054}" destId="{D23DF31C-D52B-49F5-BCD5-6323570DB597}" srcOrd="0" destOrd="0" presId="urn:microsoft.com/office/officeart/2005/8/layout/hierarchy1"/>
    <dgm:cxn modelId="{2D4C07DB-7C8A-49F2-82A9-ACAE23C0DEBB}" srcId="{0D391EB6-87A3-439D-846D-57684D08634E}" destId="{9253E3DB-6DC6-453D-A02D-938C545582ED}" srcOrd="2" destOrd="0" parTransId="{6EB5D90B-DC4F-471C-A017-224A52F4833F}" sibTransId="{B4E07347-C2BF-4A4F-964A-C215ED0D19D4}"/>
    <dgm:cxn modelId="{CAE225DB-D737-47ED-8099-8889EB3F166A}" type="presOf" srcId="{4CD87E4F-B28D-4E1A-B8AC-796505ACC420}" destId="{BEE71100-0630-45AE-9FCF-815684BDAE7E}" srcOrd="0" destOrd="0" presId="urn:microsoft.com/office/officeart/2005/8/layout/hierarchy1"/>
    <dgm:cxn modelId="{8053E1DE-2F6D-4F24-91C8-D8F045C2CC53}" type="presOf" srcId="{FB043CDB-4D72-4196-AF06-0F022E302119}" destId="{297B0F7A-EAB4-40F1-8DBF-6B9C68911D3A}" srcOrd="0" destOrd="0" presId="urn:microsoft.com/office/officeart/2005/8/layout/hierarchy1"/>
    <dgm:cxn modelId="{C2C34DE2-F40A-48F0-910B-8FBEAA88BF3E}" type="presOf" srcId="{E6557EAC-D4D5-4620-B050-A296C505A56F}" destId="{44D5A264-1378-451F-B0C6-65115B3E4A60}" srcOrd="0" destOrd="0" presId="urn:microsoft.com/office/officeart/2005/8/layout/hierarchy1"/>
    <dgm:cxn modelId="{D3B0EAE4-C406-4B8A-99E5-CE26690E10D8}" srcId="{D805BA51-C9EF-4FDE-8AE9-A2F560B128B6}" destId="{9813D816-FF08-4C2B-8D05-C2036AB4A5C6}" srcOrd="0" destOrd="0" parTransId="{8E869628-520A-4D94-8EAB-F0547C0259B4}" sibTransId="{FBE4DB2E-0069-4440-AFF8-DA414A6FA255}"/>
    <dgm:cxn modelId="{24AEE4E8-751B-4813-BBE6-4443BB6A0BDC}" srcId="{6F642089-F97D-426D-BF8D-E5F3EE59C293}" destId="{1CF8287B-FB00-4DCD-82B6-1FF00B1D8DBB}" srcOrd="0" destOrd="0" parTransId="{C015C43B-8BDC-4350-BD1C-0501CA62CBE7}" sibTransId="{B9DC0477-F326-4DD0-BE0F-B203F953147C}"/>
    <dgm:cxn modelId="{0C3538EC-A63E-45A8-B849-D43B7FECFED1}" type="presOf" srcId="{C3EA289B-9D4F-443E-A129-35C9431C8DF5}" destId="{B7A6EF78-D3FC-4678-A519-DFE8DBF7A383}" srcOrd="0" destOrd="0" presId="urn:microsoft.com/office/officeart/2005/8/layout/hierarchy1"/>
    <dgm:cxn modelId="{19B18DEE-4E58-43B3-9E56-EC8048E53469}" type="presOf" srcId="{E5E48945-B5F6-4C56-B8AE-FC6FA0A310A2}" destId="{3FE5F9BC-5A5E-4EE4-A5CB-0AE7473F1EC2}" srcOrd="0" destOrd="0" presId="urn:microsoft.com/office/officeart/2005/8/layout/hierarchy1"/>
    <dgm:cxn modelId="{42106FF2-3D40-4A2C-9839-388583ED8A45}" srcId="{A2017CDF-0A7B-45AB-BC42-264D3BB02CD0}" destId="{E6557EAC-D4D5-4620-B050-A296C505A56F}" srcOrd="0" destOrd="0" parTransId="{C04AA5C6-976E-401E-84A1-C41012080821}" sibTransId="{73F7098E-BD61-4619-B18C-0535CF3FA5C7}"/>
    <dgm:cxn modelId="{C55118F9-9156-4B3E-A6DE-32AE81A90C02}" type="presOf" srcId="{6F642089-F97D-426D-BF8D-E5F3EE59C293}" destId="{812F5CE4-E18D-439E-98BF-50A648CFD2D7}" srcOrd="0" destOrd="0" presId="urn:microsoft.com/office/officeart/2005/8/layout/hierarchy1"/>
    <dgm:cxn modelId="{D9E6D9F9-BBD3-461C-B792-B00CE7A49EF7}" type="presOf" srcId="{6C945536-102C-471E-B8A4-0F69ACB94F4C}" destId="{2D1F0E99-9E15-4127-B9A4-1F7586DD2581}" srcOrd="0" destOrd="0" presId="urn:microsoft.com/office/officeart/2005/8/layout/hierarchy1"/>
    <dgm:cxn modelId="{990073FA-F607-4AE4-BB85-3960ED2D00E1}" type="presOf" srcId="{8E869628-520A-4D94-8EAB-F0547C0259B4}" destId="{212FC9B2-6160-4333-B078-D8FC7946D2D4}" srcOrd="0" destOrd="0" presId="urn:microsoft.com/office/officeart/2005/8/layout/hierarchy1"/>
    <dgm:cxn modelId="{6F5155FC-8CD2-4D3A-866F-47CEC1CB0CDC}" type="presOf" srcId="{D4A46628-7CF7-434F-97C0-AC482984EEF2}" destId="{BD7FE960-1C00-4430-B55A-E7E0F226546C}" srcOrd="0" destOrd="0" presId="urn:microsoft.com/office/officeart/2005/8/layout/hierarchy1"/>
    <dgm:cxn modelId="{BF5ED2FD-5992-4B4F-8DFF-7EE11A5DDDE5}" srcId="{1CF8287B-FB00-4DCD-82B6-1FF00B1D8DBB}" destId="{B7BFA602-2CB4-4626-8743-778170592473}" srcOrd="1" destOrd="0" parTransId="{81BFE1C6-9530-4F49-B906-99CA345815FB}" sibTransId="{D1ED76CD-38B3-4B46-A360-D53D4CECCB15}"/>
    <dgm:cxn modelId="{1D3DDAFD-B93F-4375-9265-420A14396969}" srcId="{A2017CDF-0A7B-45AB-BC42-264D3BB02CD0}" destId="{A97CFBFA-A289-4826-BA03-E82662024CE2}" srcOrd="1" destOrd="0" parTransId="{6F253BAA-2DC3-4E79-BD9F-D18621A3D48A}" sibTransId="{1A06B874-3D87-4EE9-AC13-9291205B9D44}"/>
    <dgm:cxn modelId="{E7B2481A-26A1-4221-8B0A-F7B20E52BFAA}" type="presParOf" srcId="{812F5CE4-E18D-439E-98BF-50A648CFD2D7}" destId="{1729CFB3-A080-4196-87FE-E6E85D4CCBE7}" srcOrd="0" destOrd="0" presId="urn:microsoft.com/office/officeart/2005/8/layout/hierarchy1"/>
    <dgm:cxn modelId="{EE69B279-202F-41BC-AEBB-36CE01F38FF2}" type="presParOf" srcId="{1729CFB3-A080-4196-87FE-E6E85D4CCBE7}" destId="{561523EE-107B-41D5-96FC-09A41D66DED4}" srcOrd="0" destOrd="0" presId="urn:microsoft.com/office/officeart/2005/8/layout/hierarchy1"/>
    <dgm:cxn modelId="{790DD4C1-E48C-4AF1-B35C-10CA5743584D}" type="presParOf" srcId="{561523EE-107B-41D5-96FC-09A41D66DED4}" destId="{68352026-E409-4EBB-898A-BC52BB44DBED}" srcOrd="0" destOrd="0" presId="urn:microsoft.com/office/officeart/2005/8/layout/hierarchy1"/>
    <dgm:cxn modelId="{EB963D66-D333-41B2-8F72-C138816DBA96}" type="presParOf" srcId="{561523EE-107B-41D5-96FC-09A41D66DED4}" destId="{458F9408-A512-4B43-AA44-8A39C117B8F2}" srcOrd="1" destOrd="0" presId="urn:microsoft.com/office/officeart/2005/8/layout/hierarchy1"/>
    <dgm:cxn modelId="{D13E7941-005D-48CE-AC2E-3FEC41300A60}" type="presParOf" srcId="{1729CFB3-A080-4196-87FE-E6E85D4CCBE7}" destId="{E45A5865-B930-40B9-B88A-3B6378C2A9A0}" srcOrd="1" destOrd="0" presId="urn:microsoft.com/office/officeart/2005/8/layout/hierarchy1"/>
    <dgm:cxn modelId="{2A247575-689A-4683-BBA6-4357DD13241D}" type="presParOf" srcId="{E45A5865-B930-40B9-B88A-3B6378C2A9A0}" destId="{BD7FE960-1C00-4430-B55A-E7E0F226546C}" srcOrd="0" destOrd="0" presId="urn:microsoft.com/office/officeart/2005/8/layout/hierarchy1"/>
    <dgm:cxn modelId="{F58DDE92-DA9A-49A8-A021-E809B32ACA74}" type="presParOf" srcId="{E45A5865-B930-40B9-B88A-3B6378C2A9A0}" destId="{48B40D60-9C34-4421-9354-C02A77DE423C}" srcOrd="1" destOrd="0" presId="urn:microsoft.com/office/officeart/2005/8/layout/hierarchy1"/>
    <dgm:cxn modelId="{149A6250-8B07-4E03-A2CC-234B9ACA8887}" type="presParOf" srcId="{48B40D60-9C34-4421-9354-C02A77DE423C}" destId="{F2F4780E-9FD5-4B1F-BCDD-C102F8CC816D}" srcOrd="0" destOrd="0" presId="urn:microsoft.com/office/officeart/2005/8/layout/hierarchy1"/>
    <dgm:cxn modelId="{4A0C0EA1-C244-4CD5-8A48-B90AF755174B}" type="presParOf" srcId="{F2F4780E-9FD5-4B1F-BCDD-C102F8CC816D}" destId="{87BA2246-1DB0-48DD-8446-27AD0F397945}" srcOrd="0" destOrd="0" presId="urn:microsoft.com/office/officeart/2005/8/layout/hierarchy1"/>
    <dgm:cxn modelId="{9036635D-12D9-4E68-A155-9E06C1BB5C9B}" type="presParOf" srcId="{F2F4780E-9FD5-4B1F-BCDD-C102F8CC816D}" destId="{C5F12D12-7275-43B7-B348-2C76F1FFD965}" srcOrd="1" destOrd="0" presId="urn:microsoft.com/office/officeart/2005/8/layout/hierarchy1"/>
    <dgm:cxn modelId="{58CAEBF4-5745-4597-8641-280D20B16BF7}" type="presParOf" srcId="{48B40D60-9C34-4421-9354-C02A77DE423C}" destId="{12FF2ED2-8437-4FCC-BE60-3F1661EBEB6B}" srcOrd="1" destOrd="0" presId="urn:microsoft.com/office/officeart/2005/8/layout/hierarchy1"/>
    <dgm:cxn modelId="{6D2438F2-34C7-4E21-ABF5-74C94A9F4524}" type="presParOf" srcId="{12FF2ED2-8437-4FCC-BE60-3F1661EBEB6B}" destId="{476FB26E-A89A-458C-A3C2-51CF851FA2F2}" srcOrd="0" destOrd="0" presId="urn:microsoft.com/office/officeart/2005/8/layout/hierarchy1"/>
    <dgm:cxn modelId="{08C84DD0-87CD-457F-8F8C-931B0D82F2D3}" type="presParOf" srcId="{12FF2ED2-8437-4FCC-BE60-3F1661EBEB6B}" destId="{3E0EA214-6A36-4B84-A9D6-9CCF4612CD46}" srcOrd="1" destOrd="0" presId="urn:microsoft.com/office/officeart/2005/8/layout/hierarchy1"/>
    <dgm:cxn modelId="{3C4FB5E0-4040-474A-A28E-99464FC9450D}" type="presParOf" srcId="{3E0EA214-6A36-4B84-A9D6-9CCF4612CD46}" destId="{4C1D6351-6C17-4165-9352-E6AADA15D411}" srcOrd="0" destOrd="0" presId="urn:microsoft.com/office/officeart/2005/8/layout/hierarchy1"/>
    <dgm:cxn modelId="{F0402296-5E38-4C79-B2B0-D0DA12D53671}" type="presParOf" srcId="{4C1D6351-6C17-4165-9352-E6AADA15D411}" destId="{F88E8C37-0302-4107-9DE0-2CE2970539A1}" srcOrd="0" destOrd="0" presId="urn:microsoft.com/office/officeart/2005/8/layout/hierarchy1"/>
    <dgm:cxn modelId="{534CE330-EA30-4B24-910E-645887D6F4FA}" type="presParOf" srcId="{4C1D6351-6C17-4165-9352-E6AADA15D411}" destId="{D23DF31C-D52B-49F5-BCD5-6323570DB597}" srcOrd="1" destOrd="0" presId="urn:microsoft.com/office/officeart/2005/8/layout/hierarchy1"/>
    <dgm:cxn modelId="{29CF78C2-7952-4628-9A53-AC9408330529}" type="presParOf" srcId="{3E0EA214-6A36-4B84-A9D6-9CCF4612CD46}" destId="{30B4061D-9F38-4C49-BF2D-8F491E325505}" srcOrd="1" destOrd="0" presId="urn:microsoft.com/office/officeart/2005/8/layout/hierarchy1"/>
    <dgm:cxn modelId="{D540B4F7-0188-4D31-8F5F-0D279C664965}" type="presParOf" srcId="{12FF2ED2-8437-4FCC-BE60-3F1661EBEB6B}" destId="{1900AA3A-4F35-44D8-A5C9-D050A6656E57}" srcOrd="2" destOrd="0" presId="urn:microsoft.com/office/officeart/2005/8/layout/hierarchy1"/>
    <dgm:cxn modelId="{901B0412-8D98-47C6-9BAE-0D2089BACC34}" type="presParOf" srcId="{12FF2ED2-8437-4FCC-BE60-3F1661EBEB6B}" destId="{631F5C4F-45FA-4921-B649-F76CFEB77C36}" srcOrd="3" destOrd="0" presId="urn:microsoft.com/office/officeart/2005/8/layout/hierarchy1"/>
    <dgm:cxn modelId="{43819900-5791-4AA3-96A5-5F2DC25CBD55}" type="presParOf" srcId="{631F5C4F-45FA-4921-B649-F76CFEB77C36}" destId="{9DBE86DE-ED6A-4AE3-AAB9-4C0CF6659169}" srcOrd="0" destOrd="0" presId="urn:microsoft.com/office/officeart/2005/8/layout/hierarchy1"/>
    <dgm:cxn modelId="{0942ED5E-2CEC-482D-8566-18AB42041C5F}" type="presParOf" srcId="{9DBE86DE-ED6A-4AE3-AAB9-4C0CF6659169}" destId="{F4382DC2-A52F-49CA-A7D8-1564122196ED}" srcOrd="0" destOrd="0" presId="urn:microsoft.com/office/officeart/2005/8/layout/hierarchy1"/>
    <dgm:cxn modelId="{D74E0BBD-04D1-4551-A8C2-BCA6751D8737}" type="presParOf" srcId="{9DBE86DE-ED6A-4AE3-AAB9-4C0CF6659169}" destId="{4DEA67C7-B0E1-43D1-9558-EE1F88CFB193}" srcOrd="1" destOrd="0" presId="urn:microsoft.com/office/officeart/2005/8/layout/hierarchy1"/>
    <dgm:cxn modelId="{2633F4D7-5D1D-453D-8983-4B18BD672F93}" type="presParOf" srcId="{631F5C4F-45FA-4921-B649-F76CFEB77C36}" destId="{549C32CF-DF4D-4660-A561-CBBE97D2AAFE}" srcOrd="1" destOrd="0" presId="urn:microsoft.com/office/officeart/2005/8/layout/hierarchy1"/>
    <dgm:cxn modelId="{46CA4532-5E03-41CE-BFB4-2922F3087A8D}" type="presParOf" srcId="{12FF2ED2-8437-4FCC-BE60-3F1661EBEB6B}" destId="{EF4E7A7B-0129-4070-8082-A338804DF6FF}" srcOrd="4" destOrd="0" presId="urn:microsoft.com/office/officeart/2005/8/layout/hierarchy1"/>
    <dgm:cxn modelId="{1B6A4D5A-B829-43F7-9919-6D799AB0EAD6}" type="presParOf" srcId="{12FF2ED2-8437-4FCC-BE60-3F1661EBEB6B}" destId="{A0526AAE-3FC1-4AA4-AEEA-9EE244B4BE59}" srcOrd="5" destOrd="0" presId="urn:microsoft.com/office/officeart/2005/8/layout/hierarchy1"/>
    <dgm:cxn modelId="{84093E33-EC7E-4FF3-998B-F1B4B0E02CDF}" type="presParOf" srcId="{A0526AAE-3FC1-4AA4-AEEA-9EE244B4BE59}" destId="{6CC125C4-B7A7-414D-BFA6-CF8E066E1F03}" srcOrd="0" destOrd="0" presId="urn:microsoft.com/office/officeart/2005/8/layout/hierarchy1"/>
    <dgm:cxn modelId="{09F7BF5F-3FE4-42BB-B096-35D9196A1260}" type="presParOf" srcId="{6CC125C4-B7A7-414D-BFA6-CF8E066E1F03}" destId="{502393A7-E5D7-4574-9B0E-FE5253423CD5}" srcOrd="0" destOrd="0" presId="urn:microsoft.com/office/officeart/2005/8/layout/hierarchy1"/>
    <dgm:cxn modelId="{700C3615-E194-4B4E-BF82-DC7D776976C9}" type="presParOf" srcId="{6CC125C4-B7A7-414D-BFA6-CF8E066E1F03}" destId="{88C74736-5DD1-4089-B931-03C6B69A2745}" srcOrd="1" destOrd="0" presId="urn:microsoft.com/office/officeart/2005/8/layout/hierarchy1"/>
    <dgm:cxn modelId="{8465243A-F5AC-405B-B1CC-A5A23711A7B0}" type="presParOf" srcId="{A0526AAE-3FC1-4AA4-AEEA-9EE244B4BE59}" destId="{1477D7FB-AB6E-48B1-97E4-688355A1883E}" srcOrd="1" destOrd="0" presId="urn:microsoft.com/office/officeart/2005/8/layout/hierarchy1"/>
    <dgm:cxn modelId="{874EABA3-B680-4DB4-B606-6612819A65BC}" type="presParOf" srcId="{12FF2ED2-8437-4FCC-BE60-3F1661EBEB6B}" destId="{9FD7B314-2F2D-445F-9906-D114E5DE3B17}" srcOrd="6" destOrd="0" presId="urn:microsoft.com/office/officeart/2005/8/layout/hierarchy1"/>
    <dgm:cxn modelId="{3C79FDE9-8D22-4F72-8841-607847150646}" type="presParOf" srcId="{12FF2ED2-8437-4FCC-BE60-3F1661EBEB6B}" destId="{69A3E717-0FCE-4700-A8B5-897D4DAD5BDB}" srcOrd="7" destOrd="0" presId="urn:microsoft.com/office/officeart/2005/8/layout/hierarchy1"/>
    <dgm:cxn modelId="{BC857C6F-77B6-43D8-938C-FEB7DB18F6A2}" type="presParOf" srcId="{69A3E717-0FCE-4700-A8B5-897D4DAD5BDB}" destId="{B4024AD6-CAB1-4210-9DEA-C422764760CA}" srcOrd="0" destOrd="0" presId="urn:microsoft.com/office/officeart/2005/8/layout/hierarchy1"/>
    <dgm:cxn modelId="{E843EC42-87D2-41FB-973B-C2E0C7CA19A6}" type="presParOf" srcId="{B4024AD6-CAB1-4210-9DEA-C422764760CA}" destId="{3F7C66C3-8C67-4C36-9859-2D109CF69DC7}" srcOrd="0" destOrd="0" presId="urn:microsoft.com/office/officeart/2005/8/layout/hierarchy1"/>
    <dgm:cxn modelId="{C86367D8-CE16-4EDA-AA9C-4634FB5A68F3}" type="presParOf" srcId="{B4024AD6-CAB1-4210-9DEA-C422764760CA}" destId="{8928294B-550C-454A-A0DB-AD61A2E93B2C}" srcOrd="1" destOrd="0" presId="urn:microsoft.com/office/officeart/2005/8/layout/hierarchy1"/>
    <dgm:cxn modelId="{FF95E6B2-17AB-49F0-B910-F15813FD4B97}" type="presParOf" srcId="{69A3E717-0FCE-4700-A8B5-897D4DAD5BDB}" destId="{10CB33F1-B2E1-4606-B39C-9EA1273236A0}" srcOrd="1" destOrd="0" presId="urn:microsoft.com/office/officeart/2005/8/layout/hierarchy1"/>
    <dgm:cxn modelId="{3C8D9F63-8E78-4AD3-9DE6-0F20989E1DCF}" type="presParOf" srcId="{E45A5865-B930-40B9-B88A-3B6378C2A9A0}" destId="{DCAC2328-3121-4CB9-ABFF-98476DDA1F3B}" srcOrd="2" destOrd="0" presId="urn:microsoft.com/office/officeart/2005/8/layout/hierarchy1"/>
    <dgm:cxn modelId="{7237F6AB-AEAD-4CD5-881B-DF52D39B5DCB}" type="presParOf" srcId="{E45A5865-B930-40B9-B88A-3B6378C2A9A0}" destId="{2ABE6CFB-8DE8-4B97-96B9-441DEB1C59EF}" srcOrd="3" destOrd="0" presId="urn:microsoft.com/office/officeart/2005/8/layout/hierarchy1"/>
    <dgm:cxn modelId="{CF2D2F6C-E524-4945-B2D9-4125C1BEC0CF}" type="presParOf" srcId="{2ABE6CFB-8DE8-4B97-96B9-441DEB1C59EF}" destId="{915FD1EF-1792-4C3E-A571-D940FADA4CD3}" srcOrd="0" destOrd="0" presId="urn:microsoft.com/office/officeart/2005/8/layout/hierarchy1"/>
    <dgm:cxn modelId="{5F2C9FD1-DC8B-4991-A569-668C6918171F}" type="presParOf" srcId="{915FD1EF-1792-4C3E-A571-D940FADA4CD3}" destId="{344F189A-D660-4A4B-9198-36B0010C880F}" srcOrd="0" destOrd="0" presId="urn:microsoft.com/office/officeart/2005/8/layout/hierarchy1"/>
    <dgm:cxn modelId="{0A78CAA3-6557-4D0F-AFEA-F9A1427F440F}" type="presParOf" srcId="{915FD1EF-1792-4C3E-A571-D940FADA4CD3}" destId="{6D1B78BA-0BD4-4BF1-A796-9DDC79DA21F5}" srcOrd="1" destOrd="0" presId="urn:microsoft.com/office/officeart/2005/8/layout/hierarchy1"/>
    <dgm:cxn modelId="{1CE406C9-1629-48BF-8BA3-C666904CF8D7}" type="presParOf" srcId="{2ABE6CFB-8DE8-4B97-96B9-441DEB1C59EF}" destId="{D35A1B75-DE19-49DD-9F65-DC155D841B57}" srcOrd="1" destOrd="0" presId="urn:microsoft.com/office/officeart/2005/8/layout/hierarchy1"/>
    <dgm:cxn modelId="{E10CEE48-29A5-4734-AEA4-02AC5C9E3E68}" type="presParOf" srcId="{D35A1B75-DE19-49DD-9F65-DC155D841B57}" destId="{5F7717D5-A527-4EAE-B3D3-E2F1DD0A02C9}" srcOrd="0" destOrd="0" presId="urn:microsoft.com/office/officeart/2005/8/layout/hierarchy1"/>
    <dgm:cxn modelId="{67F0E696-51A0-4174-9D4F-2669CC52BB89}" type="presParOf" srcId="{D35A1B75-DE19-49DD-9F65-DC155D841B57}" destId="{32246503-ED12-4D91-8156-0468E2DEB26E}" srcOrd="1" destOrd="0" presId="urn:microsoft.com/office/officeart/2005/8/layout/hierarchy1"/>
    <dgm:cxn modelId="{D76773C5-2CE1-496E-A4D6-DC1BDC93F812}" type="presParOf" srcId="{32246503-ED12-4D91-8156-0468E2DEB26E}" destId="{FCEC0913-F375-4AC6-AD10-47FE5354DA86}" srcOrd="0" destOrd="0" presId="urn:microsoft.com/office/officeart/2005/8/layout/hierarchy1"/>
    <dgm:cxn modelId="{3E9C5BE9-315F-4920-9209-CC3E8ACF5B3C}" type="presParOf" srcId="{FCEC0913-F375-4AC6-AD10-47FE5354DA86}" destId="{3DAAEE04-C7BB-4A00-8F60-E04B461B8DFE}" srcOrd="0" destOrd="0" presId="urn:microsoft.com/office/officeart/2005/8/layout/hierarchy1"/>
    <dgm:cxn modelId="{9ABE7C05-914A-4372-A7F3-9A253EF0FA4B}" type="presParOf" srcId="{FCEC0913-F375-4AC6-AD10-47FE5354DA86}" destId="{A79BB684-DE97-4D0B-B9AC-B7FE8F1C18E3}" srcOrd="1" destOrd="0" presId="urn:microsoft.com/office/officeart/2005/8/layout/hierarchy1"/>
    <dgm:cxn modelId="{2F8BF0BA-18EC-4128-B768-8282F0A057DB}" type="presParOf" srcId="{32246503-ED12-4D91-8156-0468E2DEB26E}" destId="{8CD22640-E52A-4A4B-B69E-D7CF7DFF5AAB}" srcOrd="1" destOrd="0" presId="urn:microsoft.com/office/officeart/2005/8/layout/hierarchy1"/>
    <dgm:cxn modelId="{DBAB715A-1B65-40A2-BBFF-FD91BAC74A4F}" type="presParOf" srcId="{8CD22640-E52A-4A4B-B69E-D7CF7DFF5AAB}" destId="{8C692E11-3C47-46D8-95C1-3B9F7BFCEE6F}" srcOrd="0" destOrd="0" presId="urn:microsoft.com/office/officeart/2005/8/layout/hierarchy1"/>
    <dgm:cxn modelId="{0E657090-28B5-49FB-A8F8-4FE0791DF8B8}" type="presParOf" srcId="{8CD22640-E52A-4A4B-B69E-D7CF7DFF5AAB}" destId="{A15D2975-20B3-4482-A46D-D019852ABBF9}" srcOrd="1" destOrd="0" presId="urn:microsoft.com/office/officeart/2005/8/layout/hierarchy1"/>
    <dgm:cxn modelId="{CD5FBB08-E2DC-4801-8BAF-2AE13E11D3D7}" type="presParOf" srcId="{A15D2975-20B3-4482-A46D-D019852ABBF9}" destId="{D7171E5D-E6C3-4D0B-AF33-8E70B70A252D}" srcOrd="0" destOrd="0" presId="urn:microsoft.com/office/officeart/2005/8/layout/hierarchy1"/>
    <dgm:cxn modelId="{B370B60D-62F4-48FD-A247-34F404C022A2}" type="presParOf" srcId="{D7171E5D-E6C3-4D0B-AF33-8E70B70A252D}" destId="{1F7E9F01-2074-4612-ABE8-71559A4A389F}" srcOrd="0" destOrd="0" presId="urn:microsoft.com/office/officeart/2005/8/layout/hierarchy1"/>
    <dgm:cxn modelId="{C50EE2C3-8D1F-4943-952B-A07AFA770C4C}" type="presParOf" srcId="{D7171E5D-E6C3-4D0B-AF33-8E70B70A252D}" destId="{44D5A264-1378-451F-B0C6-65115B3E4A60}" srcOrd="1" destOrd="0" presId="urn:microsoft.com/office/officeart/2005/8/layout/hierarchy1"/>
    <dgm:cxn modelId="{BE09B3A1-DB8A-42CA-BA9D-6D69999D1389}" type="presParOf" srcId="{A15D2975-20B3-4482-A46D-D019852ABBF9}" destId="{3070F443-C988-48E2-B39A-43812D8F4FB2}" srcOrd="1" destOrd="0" presId="urn:microsoft.com/office/officeart/2005/8/layout/hierarchy1"/>
    <dgm:cxn modelId="{B14F0921-E234-41BF-A55D-0E697825EB70}" type="presParOf" srcId="{8CD22640-E52A-4A4B-B69E-D7CF7DFF5AAB}" destId="{7589D0A5-5F32-44EF-9994-E356B1B774F1}" srcOrd="2" destOrd="0" presId="urn:microsoft.com/office/officeart/2005/8/layout/hierarchy1"/>
    <dgm:cxn modelId="{4790D7C6-E49F-4EF1-83BC-66807F800315}" type="presParOf" srcId="{8CD22640-E52A-4A4B-B69E-D7CF7DFF5AAB}" destId="{15A33924-A6E1-47CD-8736-F0C66BA95E53}" srcOrd="3" destOrd="0" presId="urn:microsoft.com/office/officeart/2005/8/layout/hierarchy1"/>
    <dgm:cxn modelId="{5E7BF14C-D010-4DC4-9AC4-093F15E70EDD}" type="presParOf" srcId="{15A33924-A6E1-47CD-8736-F0C66BA95E53}" destId="{3CA56DAF-065B-4294-BBAE-05131EC0881A}" srcOrd="0" destOrd="0" presId="urn:microsoft.com/office/officeart/2005/8/layout/hierarchy1"/>
    <dgm:cxn modelId="{D917EB7C-2776-4E8F-AEBC-B97BCB7F0698}" type="presParOf" srcId="{3CA56DAF-065B-4294-BBAE-05131EC0881A}" destId="{093FB8DD-5887-46DD-98F8-F098DBB84E6A}" srcOrd="0" destOrd="0" presId="urn:microsoft.com/office/officeart/2005/8/layout/hierarchy1"/>
    <dgm:cxn modelId="{373AAB6C-D3B9-4BD7-91A3-4974DB16100E}" type="presParOf" srcId="{3CA56DAF-065B-4294-BBAE-05131EC0881A}" destId="{87F5EC71-977B-4C86-BEC5-B4F08F551617}" srcOrd="1" destOrd="0" presId="urn:microsoft.com/office/officeart/2005/8/layout/hierarchy1"/>
    <dgm:cxn modelId="{C45360DA-7237-4101-B446-44410C29A4CF}" type="presParOf" srcId="{15A33924-A6E1-47CD-8736-F0C66BA95E53}" destId="{BD6E8F8D-D32B-46EF-A519-08498C0E76F1}" srcOrd="1" destOrd="0" presId="urn:microsoft.com/office/officeart/2005/8/layout/hierarchy1"/>
    <dgm:cxn modelId="{C81252B6-59EF-43C5-8040-42E1F29C8E51}" type="presParOf" srcId="{8CD22640-E52A-4A4B-B69E-D7CF7DFF5AAB}" destId="{BCB0EFD2-C4E7-482E-BFB9-09025CAAAB4D}" srcOrd="4" destOrd="0" presId="urn:microsoft.com/office/officeart/2005/8/layout/hierarchy1"/>
    <dgm:cxn modelId="{6A7653A5-0231-4187-9D56-239B152935D5}" type="presParOf" srcId="{8CD22640-E52A-4A4B-B69E-D7CF7DFF5AAB}" destId="{C6A0325B-A187-4BC7-88C7-4BEEEB6895E4}" srcOrd="5" destOrd="0" presId="urn:microsoft.com/office/officeart/2005/8/layout/hierarchy1"/>
    <dgm:cxn modelId="{B6DD3895-C52E-4864-B4BF-363601F5BB4F}" type="presParOf" srcId="{C6A0325B-A187-4BC7-88C7-4BEEEB6895E4}" destId="{159B659D-C42F-467A-A1F5-F9AFE3A48C2F}" srcOrd="0" destOrd="0" presId="urn:microsoft.com/office/officeart/2005/8/layout/hierarchy1"/>
    <dgm:cxn modelId="{6468B53C-FC52-422B-A17E-7F6C621B5A63}" type="presParOf" srcId="{159B659D-C42F-467A-A1F5-F9AFE3A48C2F}" destId="{C9EB9E16-8FEF-4A7B-8074-BC1C2C29F2DC}" srcOrd="0" destOrd="0" presId="urn:microsoft.com/office/officeart/2005/8/layout/hierarchy1"/>
    <dgm:cxn modelId="{75359AD8-ACA8-4015-9B57-DCF89AB266E6}" type="presParOf" srcId="{159B659D-C42F-467A-A1F5-F9AFE3A48C2F}" destId="{43B041F2-4C9F-4092-BB78-857D51008529}" srcOrd="1" destOrd="0" presId="urn:microsoft.com/office/officeart/2005/8/layout/hierarchy1"/>
    <dgm:cxn modelId="{B22C30F1-DD89-49F4-98EC-71591224FE9D}" type="presParOf" srcId="{C6A0325B-A187-4BC7-88C7-4BEEEB6895E4}" destId="{6B4A15C1-7559-401A-9896-6ADF9582AD26}" srcOrd="1" destOrd="0" presId="urn:microsoft.com/office/officeart/2005/8/layout/hierarchy1"/>
    <dgm:cxn modelId="{736226FE-61B3-4FD0-BCB3-4CDF8F538FB0}" type="presParOf" srcId="{8CD22640-E52A-4A4B-B69E-D7CF7DFF5AAB}" destId="{297B0F7A-EAB4-40F1-8DBF-6B9C68911D3A}" srcOrd="6" destOrd="0" presId="urn:microsoft.com/office/officeart/2005/8/layout/hierarchy1"/>
    <dgm:cxn modelId="{7ECEE9B0-2553-444A-8D90-38A624A015B4}" type="presParOf" srcId="{8CD22640-E52A-4A4B-B69E-D7CF7DFF5AAB}" destId="{CF4F52C5-7F03-430A-A7B3-817FF554CB06}" srcOrd="7" destOrd="0" presId="urn:microsoft.com/office/officeart/2005/8/layout/hierarchy1"/>
    <dgm:cxn modelId="{F8C7BAE2-B94E-48CF-8BAB-2C241981473A}" type="presParOf" srcId="{CF4F52C5-7F03-430A-A7B3-817FF554CB06}" destId="{5AA87378-CC72-45D7-B05B-7EF71DBD6CE3}" srcOrd="0" destOrd="0" presId="urn:microsoft.com/office/officeart/2005/8/layout/hierarchy1"/>
    <dgm:cxn modelId="{AD870775-3F31-4B5E-80DC-19276FA763E4}" type="presParOf" srcId="{5AA87378-CC72-45D7-B05B-7EF71DBD6CE3}" destId="{6B14E32D-2972-4973-8C5F-34482C90B1A3}" srcOrd="0" destOrd="0" presId="urn:microsoft.com/office/officeart/2005/8/layout/hierarchy1"/>
    <dgm:cxn modelId="{5C122BCB-2469-4337-A30D-D9F2D84407F6}" type="presParOf" srcId="{5AA87378-CC72-45D7-B05B-7EF71DBD6CE3}" destId="{0D3F1937-4068-433C-960D-B9999EA67C1C}" srcOrd="1" destOrd="0" presId="urn:microsoft.com/office/officeart/2005/8/layout/hierarchy1"/>
    <dgm:cxn modelId="{D4249222-AA7D-48D7-AB2D-539DF777DC1D}" type="presParOf" srcId="{CF4F52C5-7F03-430A-A7B3-817FF554CB06}" destId="{9AC8C585-F55C-47D3-97E1-04C5467E0E35}" srcOrd="1" destOrd="0" presId="urn:microsoft.com/office/officeart/2005/8/layout/hierarchy1"/>
    <dgm:cxn modelId="{57D165A1-FFF1-467C-8F80-0A682FB06241}" type="presParOf" srcId="{8CD22640-E52A-4A4B-B69E-D7CF7DFF5AAB}" destId="{B7A6EF78-D3FC-4678-A519-DFE8DBF7A383}" srcOrd="8" destOrd="0" presId="urn:microsoft.com/office/officeart/2005/8/layout/hierarchy1"/>
    <dgm:cxn modelId="{7AA8D968-13CD-480D-8A0D-87FC52043700}" type="presParOf" srcId="{8CD22640-E52A-4A4B-B69E-D7CF7DFF5AAB}" destId="{68A7A11C-0787-4342-BA13-78C3224A85F4}" srcOrd="9" destOrd="0" presId="urn:microsoft.com/office/officeart/2005/8/layout/hierarchy1"/>
    <dgm:cxn modelId="{39C16AC5-08B2-4125-94EF-AD0312DE03DE}" type="presParOf" srcId="{68A7A11C-0787-4342-BA13-78C3224A85F4}" destId="{E68415C0-083F-45EE-8EEF-7FA33306DB36}" srcOrd="0" destOrd="0" presId="urn:microsoft.com/office/officeart/2005/8/layout/hierarchy1"/>
    <dgm:cxn modelId="{6D28FB37-0A91-40DB-B717-FFDA67AB69E8}" type="presParOf" srcId="{E68415C0-083F-45EE-8EEF-7FA33306DB36}" destId="{4E06390B-CC46-4938-8B4F-74DC795EC7D0}" srcOrd="0" destOrd="0" presId="urn:microsoft.com/office/officeart/2005/8/layout/hierarchy1"/>
    <dgm:cxn modelId="{31A1E4CC-433A-4447-94BE-C4C180C8F536}" type="presParOf" srcId="{E68415C0-083F-45EE-8EEF-7FA33306DB36}" destId="{DAE96C86-5180-476C-96CB-23F2A95B48C9}" srcOrd="1" destOrd="0" presId="urn:microsoft.com/office/officeart/2005/8/layout/hierarchy1"/>
    <dgm:cxn modelId="{CBC10396-04D2-4055-99C4-96041FF061BE}" type="presParOf" srcId="{68A7A11C-0787-4342-BA13-78C3224A85F4}" destId="{E39F85D1-2347-454E-878A-551B7321D693}" srcOrd="1" destOrd="0" presId="urn:microsoft.com/office/officeart/2005/8/layout/hierarchy1"/>
    <dgm:cxn modelId="{A2A49EF9-C742-4637-9BFE-001C9DDF1B50}" type="presParOf" srcId="{8CD22640-E52A-4A4B-B69E-D7CF7DFF5AAB}" destId="{0B72802B-9A20-4B82-87BE-5AA6A2AD0D58}" srcOrd="10" destOrd="0" presId="urn:microsoft.com/office/officeart/2005/8/layout/hierarchy1"/>
    <dgm:cxn modelId="{AD6D425E-65AB-4E26-953A-E3675A54AB44}" type="presParOf" srcId="{8CD22640-E52A-4A4B-B69E-D7CF7DFF5AAB}" destId="{653A7E6D-095F-4997-871E-192003DD11FC}" srcOrd="11" destOrd="0" presId="urn:microsoft.com/office/officeart/2005/8/layout/hierarchy1"/>
    <dgm:cxn modelId="{5325B94F-1BAD-4579-93DD-1A2CEE1BE02E}" type="presParOf" srcId="{653A7E6D-095F-4997-871E-192003DD11FC}" destId="{5698EC3D-9294-4B70-887E-C6F109D850FF}" srcOrd="0" destOrd="0" presId="urn:microsoft.com/office/officeart/2005/8/layout/hierarchy1"/>
    <dgm:cxn modelId="{AAE7C842-AB0E-445E-BFC0-B8C66B006A93}" type="presParOf" srcId="{5698EC3D-9294-4B70-887E-C6F109D850FF}" destId="{06D139A3-6541-4365-9942-16212CBB45D5}" srcOrd="0" destOrd="0" presId="urn:microsoft.com/office/officeart/2005/8/layout/hierarchy1"/>
    <dgm:cxn modelId="{003B611C-A0F9-4257-923E-F4F35CCC6DB4}" type="presParOf" srcId="{5698EC3D-9294-4B70-887E-C6F109D850FF}" destId="{173228F0-E82E-420B-BC15-16AA67CAE6BC}" srcOrd="1" destOrd="0" presId="urn:microsoft.com/office/officeart/2005/8/layout/hierarchy1"/>
    <dgm:cxn modelId="{41F2004E-7684-41F1-B4D7-D93D547A9D14}" type="presParOf" srcId="{653A7E6D-095F-4997-871E-192003DD11FC}" destId="{5341DFA6-81A5-4336-8B09-9DFD8D31AEA4}" srcOrd="1" destOrd="0" presId="urn:microsoft.com/office/officeart/2005/8/layout/hierarchy1"/>
    <dgm:cxn modelId="{CFB3323A-2C31-4EDA-93AE-60CDAFF014F3}" type="presParOf" srcId="{D35A1B75-DE19-49DD-9F65-DC155D841B57}" destId="{995010C9-38C5-4121-990B-D1A94DF90614}" srcOrd="2" destOrd="0" presId="urn:microsoft.com/office/officeart/2005/8/layout/hierarchy1"/>
    <dgm:cxn modelId="{43CE1F3C-8CFA-45B5-A4FE-57DE185091D5}" type="presParOf" srcId="{D35A1B75-DE19-49DD-9F65-DC155D841B57}" destId="{36F5FA15-C04B-4BED-922E-D5F67E8BBA2C}" srcOrd="3" destOrd="0" presId="urn:microsoft.com/office/officeart/2005/8/layout/hierarchy1"/>
    <dgm:cxn modelId="{CE439711-3327-42F3-871C-2A22D3DF82CD}" type="presParOf" srcId="{36F5FA15-C04B-4BED-922E-D5F67E8BBA2C}" destId="{CD2A2B21-CA93-451D-9472-E306A07C5C8A}" srcOrd="0" destOrd="0" presId="urn:microsoft.com/office/officeart/2005/8/layout/hierarchy1"/>
    <dgm:cxn modelId="{21C6F74B-DDE1-4FA8-AA31-71B1A85CE47D}" type="presParOf" srcId="{CD2A2B21-CA93-451D-9472-E306A07C5C8A}" destId="{3392A85D-33AC-43F0-A758-FB4678D8F953}" srcOrd="0" destOrd="0" presId="urn:microsoft.com/office/officeart/2005/8/layout/hierarchy1"/>
    <dgm:cxn modelId="{FE3CF0BC-8D9B-437A-BC01-6B583ABC25C9}" type="presParOf" srcId="{CD2A2B21-CA93-451D-9472-E306A07C5C8A}" destId="{D75D84F0-19EC-4A9E-ADED-B1E98D568C21}" srcOrd="1" destOrd="0" presId="urn:microsoft.com/office/officeart/2005/8/layout/hierarchy1"/>
    <dgm:cxn modelId="{939401BA-0FC0-4A57-ABD8-C1807158730B}" type="presParOf" srcId="{36F5FA15-C04B-4BED-922E-D5F67E8BBA2C}" destId="{714435E8-F657-4EF7-9A1B-04A21772DF7D}" srcOrd="1" destOrd="0" presId="urn:microsoft.com/office/officeart/2005/8/layout/hierarchy1"/>
    <dgm:cxn modelId="{7339DF49-93CA-45A5-9562-07289A945620}" type="presParOf" srcId="{714435E8-F657-4EF7-9A1B-04A21772DF7D}" destId="{34966FB6-12DA-49A5-AAAC-B3A9E2A34FDB}" srcOrd="0" destOrd="0" presId="urn:microsoft.com/office/officeart/2005/8/layout/hierarchy1"/>
    <dgm:cxn modelId="{B0850FB0-AE00-4F2C-AD82-5FFA968934C4}" type="presParOf" srcId="{714435E8-F657-4EF7-9A1B-04A21772DF7D}" destId="{14C90F5D-E998-4227-828E-1D834650CCFD}" srcOrd="1" destOrd="0" presId="urn:microsoft.com/office/officeart/2005/8/layout/hierarchy1"/>
    <dgm:cxn modelId="{5816097F-7E67-401A-82DA-45DE22A5AEAD}" type="presParOf" srcId="{14C90F5D-E998-4227-828E-1D834650CCFD}" destId="{04812C35-EAF1-4ACE-A67B-044AD15BC160}" srcOrd="0" destOrd="0" presId="urn:microsoft.com/office/officeart/2005/8/layout/hierarchy1"/>
    <dgm:cxn modelId="{D1F01D31-58E9-4C64-94DD-08536CAEAF01}" type="presParOf" srcId="{04812C35-EAF1-4ACE-A67B-044AD15BC160}" destId="{92333596-E76D-411E-B102-0127D847AE24}" srcOrd="0" destOrd="0" presId="urn:microsoft.com/office/officeart/2005/8/layout/hierarchy1"/>
    <dgm:cxn modelId="{75DEB43A-4ACC-4C22-BAF5-658C361493A3}" type="presParOf" srcId="{04812C35-EAF1-4ACE-A67B-044AD15BC160}" destId="{73BCCD5E-11B8-4109-9C00-4E61D94DDC9B}" srcOrd="1" destOrd="0" presId="urn:microsoft.com/office/officeart/2005/8/layout/hierarchy1"/>
    <dgm:cxn modelId="{97AB5A76-5A34-4EFE-98FE-6D7B9D97CA62}" type="presParOf" srcId="{14C90F5D-E998-4227-828E-1D834650CCFD}" destId="{978615F3-C76B-4934-B5A1-061E10A5DA9B}" srcOrd="1" destOrd="0" presId="urn:microsoft.com/office/officeart/2005/8/layout/hierarchy1"/>
    <dgm:cxn modelId="{B79B3539-658A-4AC1-BCC4-9E2DFB8732D4}" type="presParOf" srcId="{714435E8-F657-4EF7-9A1B-04A21772DF7D}" destId="{E1335BD3-9F02-4506-B60D-457F1E29DEC2}" srcOrd="2" destOrd="0" presId="urn:microsoft.com/office/officeart/2005/8/layout/hierarchy1"/>
    <dgm:cxn modelId="{FD3707B1-789E-48F1-87DB-56131346E37D}" type="presParOf" srcId="{714435E8-F657-4EF7-9A1B-04A21772DF7D}" destId="{CC42E0D5-9247-4DB3-83F7-A4A52861F87D}" srcOrd="3" destOrd="0" presId="urn:microsoft.com/office/officeart/2005/8/layout/hierarchy1"/>
    <dgm:cxn modelId="{045FC7C2-5391-474D-8A11-EF7A6D3AF75B}" type="presParOf" srcId="{CC42E0D5-9247-4DB3-83F7-A4A52861F87D}" destId="{C07975F6-FF77-4237-A332-4437125F4D3F}" srcOrd="0" destOrd="0" presId="urn:microsoft.com/office/officeart/2005/8/layout/hierarchy1"/>
    <dgm:cxn modelId="{6FD83186-5109-40A7-BC05-60A23C8A47AE}" type="presParOf" srcId="{C07975F6-FF77-4237-A332-4437125F4D3F}" destId="{F618998E-EDF8-434E-9402-9D5114E4321B}" srcOrd="0" destOrd="0" presId="urn:microsoft.com/office/officeart/2005/8/layout/hierarchy1"/>
    <dgm:cxn modelId="{A8C0A4DD-E782-4952-B99E-5980D3283C05}" type="presParOf" srcId="{C07975F6-FF77-4237-A332-4437125F4D3F}" destId="{272510FE-FDD9-4051-8D67-51EB6A0FB838}" srcOrd="1" destOrd="0" presId="urn:microsoft.com/office/officeart/2005/8/layout/hierarchy1"/>
    <dgm:cxn modelId="{2CAB1597-0DFE-4936-9833-3B800C304806}" type="presParOf" srcId="{CC42E0D5-9247-4DB3-83F7-A4A52861F87D}" destId="{1DA5EBDA-14CA-4BF9-9D2B-E2C2DE95CD0D}" srcOrd="1" destOrd="0" presId="urn:microsoft.com/office/officeart/2005/8/layout/hierarchy1"/>
    <dgm:cxn modelId="{65063A6D-0D13-4667-B9FE-62D42ADBD8B1}" type="presParOf" srcId="{E45A5865-B930-40B9-B88A-3B6378C2A9A0}" destId="{2D1F0E99-9E15-4127-B9A4-1F7586DD2581}" srcOrd="4" destOrd="0" presId="urn:microsoft.com/office/officeart/2005/8/layout/hierarchy1"/>
    <dgm:cxn modelId="{C0B87ECF-31E4-49DE-843F-7B4392A233F0}" type="presParOf" srcId="{E45A5865-B930-40B9-B88A-3B6378C2A9A0}" destId="{353106D9-CAC5-4395-B208-D9632A176C4D}" srcOrd="5" destOrd="0" presId="urn:microsoft.com/office/officeart/2005/8/layout/hierarchy1"/>
    <dgm:cxn modelId="{9CBEC3A2-B3BE-47BE-87B5-FF1762588300}" type="presParOf" srcId="{353106D9-CAC5-4395-B208-D9632A176C4D}" destId="{E3AFDFC4-4BE1-43C0-9F4F-B166FD2E5732}" srcOrd="0" destOrd="0" presId="urn:microsoft.com/office/officeart/2005/8/layout/hierarchy1"/>
    <dgm:cxn modelId="{C23ABB19-295E-4846-8D1B-CEDD5AD29693}" type="presParOf" srcId="{E3AFDFC4-4BE1-43C0-9F4F-B166FD2E5732}" destId="{E7D3BE14-4C22-4ED3-889B-FF3A21BB6B63}" srcOrd="0" destOrd="0" presId="urn:microsoft.com/office/officeart/2005/8/layout/hierarchy1"/>
    <dgm:cxn modelId="{40130EB3-C2AB-4040-BB84-C584FBBA266D}" type="presParOf" srcId="{E3AFDFC4-4BE1-43C0-9F4F-B166FD2E5732}" destId="{23139618-E52A-4E32-A52C-4306C67D9A58}" srcOrd="1" destOrd="0" presId="urn:microsoft.com/office/officeart/2005/8/layout/hierarchy1"/>
    <dgm:cxn modelId="{A8D0C21F-B580-47C6-BEE5-77F86873247B}" type="presParOf" srcId="{353106D9-CAC5-4395-B208-D9632A176C4D}" destId="{93145CEB-8741-4D8D-981E-F1E2CE7A00FC}" srcOrd="1" destOrd="0" presId="urn:microsoft.com/office/officeart/2005/8/layout/hierarchy1"/>
    <dgm:cxn modelId="{9289A7CC-ED53-4459-A487-3A407B3FF464}" type="presParOf" srcId="{93145CEB-8741-4D8D-981E-F1E2CE7A00FC}" destId="{83F68744-CAE7-4AE6-8310-C8E5CAF0600C}" srcOrd="0" destOrd="0" presId="urn:microsoft.com/office/officeart/2005/8/layout/hierarchy1"/>
    <dgm:cxn modelId="{C77111A1-3FE6-4E3B-928D-41F4F84246D9}" type="presParOf" srcId="{93145CEB-8741-4D8D-981E-F1E2CE7A00FC}" destId="{255E9478-9D04-4ECF-8B65-1924A1B12DF9}" srcOrd="1" destOrd="0" presId="urn:microsoft.com/office/officeart/2005/8/layout/hierarchy1"/>
    <dgm:cxn modelId="{0DC92158-904D-47E7-BE75-907A4AD674B1}" type="presParOf" srcId="{255E9478-9D04-4ECF-8B65-1924A1B12DF9}" destId="{B2154836-E0B0-4294-8B97-B64AD0940998}" srcOrd="0" destOrd="0" presId="urn:microsoft.com/office/officeart/2005/8/layout/hierarchy1"/>
    <dgm:cxn modelId="{CB804124-361B-409E-97B4-A981707A602B}" type="presParOf" srcId="{B2154836-E0B0-4294-8B97-B64AD0940998}" destId="{FD350612-98A6-48EB-A616-3CD4B08E9008}" srcOrd="0" destOrd="0" presId="urn:microsoft.com/office/officeart/2005/8/layout/hierarchy1"/>
    <dgm:cxn modelId="{222A3677-75F7-498E-A102-DE0A89810C5B}" type="presParOf" srcId="{B2154836-E0B0-4294-8B97-B64AD0940998}" destId="{82CCF712-36EC-4CE9-A363-F8CF4B6CE179}" srcOrd="1" destOrd="0" presId="urn:microsoft.com/office/officeart/2005/8/layout/hierarchy1"/>
    <dgm:cxn modelId="{3A7C927B-433C-4C8E-8C98-D90CE3EB887C}" type="presParOf" srcId="{255E9478-9D04-4ECF-8B65-1924A1B12DF9}" destId="{4F33AB5E-8849-471A-BD52-E7B60863FEDA}" srcOrd="1" destOrd="0" presId="urn:microsoft.com/office/officeart/2005/8/layout/hierarchy1"/>
    <dgm:cxn modelId="{5BE3D91F-0997-4135-AF4E-91F2609EF796}" type="presParOf" srcId="{93145CEB-8741-4D8D-981E-F1E2CE7A00FC}" destId="{3B6C4EB5-4215-45D9-9EB6-D79ED85D2E9A}" srcOrd="2" destOrd="0" presId="urn:microsoft.com/office/officeart/2005/8/layout/hierarchy1"/>
    <dgm:cxn modelId="{0530FC14-0939-472E-BBD5-8FAC27B663D1}" type="presParOf" srcId="{93145CEB-8741-4D8D-981E-F1E2CE7A00FC}" destId="{B283FDC2-FADC-4686-A387-51253E11AB8E}" srcOrd="3" destOrd="0" presId="urn:microsoft.com/office/officeart/2005/8/layout/hierarchy1"/>
    <dgm:cxn modelId="{FD24C372-57AF-4725-A947-7C66C0FB2C1C}" type="presParOf" srcId="{B283FDC2-FADC-4686-A387-51253E11AB8E}" destId="{B2F9FDB0-21F3-4AB1-B16E-9A6F54C8AE5A}" srcOrd="0" destOrd="0" presId="urn:microsoft.com/office/officeart/2005/8/layout/hierarchy1"/>
    <dgm:cxn modelId="{4AE3255F-4152-4246-A61A-81DE74B5714E}" type="presParOf" srcId="{B2F9FDB0-21F3-4AB1-B16E-9A6F54C8AE5A}" destId="{15A33C41-57AC-470C-ABFF-FABABB728DF7}" srcOrd="0" destOrd="0" presId="urn:microsoft.com/office/officeart/2005/8/layout/hierarchy1"/>
    <dgm:cxn modelId="{0AD781E9-EB7F-4F9C-B64A-62A6B698F8BB}" type="presParOf" srcId="{B2F9FDB0-21F3-4AB1-B16E-9A6F54C8AE5A}" destId="{21F13883-CE4D-4C2B-BA1D-5E9D15524C0D}" srcOrd="1" destOrd="0" presId="urn:microsoft.com/office/officeart/2005/8/layout/hierarchy1"/>
    <dgm:cxn modelId="{117F767B-7D08-4C7A-91EA-8767B85CB66E}" type="presParOf" srcId="{B283FDC2-FADC-4686-A387-51253E11AB8E}" destId="{5EF7464F-1AEF-49CF-8918-A6709F79B7FB}" srcOrd="1" destOrd="0" presId="urn:microsoft.com/office/officeart/2005/8/layout/hierarchy1"/>
    <dgm:cxn modelId="{6A0CD5BB-5FC1-4C39-AD08-D345DD585210}" type="presParOf" srcId="{93145CEB-8741-4D8D-981E-F1E2CE7A00FC}" destId="{3FE5F9BC-5A5E-4EE4-A5CB-0AE7473F1EC2}" srcOrd="4" destOrd="0" presId="urn:microsoft.com/office/officeart/2005/8/layout/hierarchy1"/>
    <dgm:cxn modelId="{50F5B142-E136-4EB9-9AC8-A75AA4099DE6}" type="presParOf" srcId="{93145CEB-8741-4D8D-981E-F1E2CE7A00FC}" destId="{327A8EC5-D0E9-4E6E-A99F-DE143613BC77}" srcOrd="5" destOrd="0" presId="urn:microsoft.com/office/officeart/2005/8/layout/hierarchy1"/>
    <dgm:cxn modelId="{C8DEF0CC-EC1B-42FE-976B-17E5C0EC58FB}" type="presParOf" srcId="{327A8EC5-D0E9-4E6E-A99F-DE143613BC77}" destId="{4FA2F5E0-33C5-431A-A7DC-F3CDEC003AB1}" srcOrd="0" destOrd="0" presId="urn:microsoft.com/office/officeart/2005/8/layout/hierarchy1"/>
    <dgm:cxn modelId="{A78928C4-1994-40C8-AF56-5322C87B22C1}" type="presParOf" srcId="{4FA2F5E0-33C5-431A-A7DC-F3CDEC003AB1}" destId="{52267DF5-2563-4976-A8B8-4232773F7001}" srcOrd="0" destOrd="0" presId="urn:microsoft.com/office/officeart/2005/8/layout/hierarchy1"/>
    <dgm:cxn modelId="{5BCB4501-0005-435B-B394-FC7B37A4DD35}" type="presParOf" srcId="{4FA2F5E0-33C5-431A-A7DC-F3CDEC003AB1}" destId="{6CDFA152-D088-4A36-8B62-8953F77564DE}" srcOrd="1" destOrd="0" presId="urn:microsoft.com/office/officeart/2005/8/layout/hierarchy1"/>
    <dgm:cxn modelId="{B21B2865-D97C-45AD-A633-03D728E8EA7E}" type="presParOf" srcId="{327A8EC5-D0E9-4E6E-A99F-DE143613BC77}" destId="{B0368B8C-E718-461F-8317-F35DE726912C}" srcOrd="1" destOrd="0" presId="urn:microsoft.com/office/officeart/2005/8/layout/hierarchy1"/>
    <dgm:cxn modelId="{BC562F32-72D2-40FA-A225-DB2632AB53F2}" type="presParOf" srcId="{E45A5865-B930-40B9-B88A-3B6378C2A9A0}" destId="{BAB27E2D-3755-472E-91A0-FF06C281E3D4}" srcOrd="6" destOrd="0" presId="urn:microsoft.com/office/officeart/2005/8/layout/hierarchy1"/>
    <dgm:cxn modelId="{8CECFD1A-E51B-4410-8679-09512D362D54}" type="presParOf" srcId="{E45A5865-B930-40B9-B88A-3B6378C2A9A0}" destId="{283469B6-5BBE-4F6F-A919-91FABCCFE4DB}" srcOrd="7" destOrd="0" presId="urn:microsoft.com/office/officeart/2005/8/layout/hierarchy1"/>
    <dgm:cxn modelId="{DCEFDAC1-4AC7-4971-8487-E7589BEB6190}" type="presParOf" srcId="{283469B6-5BBE-4F6F-A919-91FABCCFE4DB}" destId="{4D9B9380-9B2B-47F0-B492-41DC75BEACA2}" srcOrd="0" destOrd="0" presId="urn:microsoft.com/office/officeart/2005/8/layout/hierarchy1"/>
    <dgm:cxn modelId="{7B40F3B4-7199-469B-8087-488D903E098B}" type="presParOf" srcId="{4D9B9380-9B2B-47F0-B492-41DC75BEACA2}" destId="{7E56A33C-4E4F-4752-BE8A-E428789318A0}" srcOrd="0" destOrd="0" presId="urn:microsoft.com/office/officeart/2005/8/layout/hierarchy1"/>
    <dgm:cxn modelId="{5524FC1C-B6C4-4ACA-B1E3-191183C0D317}" type="presParOf" srcId="{4D9B9380-9B2B-47F0-B492-41DC75BEACA2}" destId="{E573C890-F48D-4E09-9971-991B80A5797F}" srcOrd="1" destOrd="0" presId="urn:microsoft.com/office/officeart/2005/8/layout/hierarchy1"/>
    <dgm:cxn modelId="{AC86462E-B1A8-4A63-8694-41080FE6BE42}" type="presParOf" srcId="{283469B6-5BBE-4F6F-A919-91FABCCFE4DB}" destId="{51CC90AF-992C-4E75-9D7D-9A7D8A749AE9}" srcOrd="1" destOrd="0" presId="urn:microsoft.com/office/officeart/2005/8/layout/hierarchy1"/>
    <dgm:cxn modelId="{4881D0F7-046D-4C2E-9383-46A5FD1BF4C6}" type="presParOf" srcId="{51CC90AF-992C-4E75-9D7D-9A7D8A749AE9}" destId="{212FC9B2-6160-4333-B078-D8FC7946D2D4}" srcOrd="0" destOrd="0" presId="urn:microsoft.com/office/officeart/2005/8/layout/hierarchy1"/>
    <dgm:cxn modelId="{4652F594-C3BB-445B-AB25-7ECC6F997FDF}" type="presParOf" srcId="{51CC90AF-992C-4E75-9D7D-9A7D8A749AE9}" destId="{881C9A68-53E8-43B8-843F-46F1242454EA}" srcOrd="1" destOrd="0" presId="urn:microsoft.com/office/officeart/2005/8/layout/hierarchy1"/>
    <dgm:cxn modelId="{965F07F3-4924-48B3-874C-853B34391721}" type="presParOf" srcId="{881C9A68-53E8-43B8-843F-46F1242454EA}" destId="{08D890D3-C253-4815-BC08-3E17F78ECB86}" srcOrd="0" destOrd="0" presId="urn:microsoft.com/office/officeart/2005/8/layout/hierarchy1"/>
    <dgm:cxn modelId="{B7188CDC-863F-479A-834D-C55C11774C5E}" type="presParOf" srcId="{08D890D3-C253-4815-BC08-3E17F78ECB86}" destId="{2400B051-D538-477B-AFBE-9BCC9B65E779}" srcOrd="0" destOrd="0" presId="urn:microsoft.com/office/officeart/2005/8/layout/hierarchy1"/>
    <dgm:cxn modelId="{2E0FD273-30AA-462D-B970-3D4492CE3CA8}" type="presParOf" srcId="{08D890D3-C253-4815-BC08-3E17F78ECB86}" destId="{137F0BED-8B7F-48E3-941A-4470F5498ADB}" srcOrd="1" destOrd="0" presId="urn:microsoft.com/office/officeart/2005/8/layout/hierarchy1"/>
    <dgm:cxn modelId="{63F9B28A-09D5-4045-AFD0-3D05EA65AA95}" type="presParOf" srcId="{881C9A68-53E8-43B8-843F-46F1242454EA}" destId="{62684626-76F7-4B52-A385-808860665818}" srcOrd="1" destOrd="0" presId="urn:microsoft.com/office/officeart/2005/8/layout/hierarchy1"/>
    <dgm:cxn modelId="{D3323D04-6213-4236-B095-EBC44F96E8E5}" type="presParOf" srcId="{51CC90AF-992C-4E75-9D7D-9A7D8A749AE9}" destId="{BEE71100-0630-45AE-9FCF-815684BDAE7E}" srcOrd="2" destOrd="0" presId="urn:microsoft.com/office/officeart/2005/8/layout/hierarchy1"/>
    <dgm:cxn modelId="{B05CA075-5F29-4D1F-BC08-8252157A508D}" type="presParOf" srcId="{51CC90AF-992C-4E75-9D7D-9A7D8A749AE9}" destId="{D2F2FD4B-5F0E-41D0-87B2-470887E368DB}" srcOrd="3" destOrd="0" presId="urn:microsoft.com/office/officeart/2005/8/layout/hierarchy1"/>
    <dgm:cxn modelId="{8D4CE2DD-22B5-45C1-81CE-BC769F089269}" type="presParOf" srcId="{D2F2FD4B-5F0E-41D0-87B2-470887E368DB}" destId="{E3223790-8A0A-4936-9C16-A57CD476F92B}" srcOrd="0" destOrd="0" presId="urn:microsoft.com/office/officeart/2005/8/layout/hierarchy1"/>
    <dgm:cxn modelId="{9788CB7C-BA8E-460B-B923-8C8ACA5E1E31}" type="presParOf" srcId="{E3223790-8A0A-4936-9C16-A57CD476F92B}" destId="{91582A39-9819-4C60-B2A1-5693D9DCFD55}" srcOrd="0" destOrd="0" presId="urn:microsoft.com/office/officeart/2005/8/layout/hierarchy1"/>
    <dgm:cxn modelId="{61B42835-A8FE-476D-9199-B1D8F56DB0AE}" type="presParOf" srcId="{E3223790-8A0A-4936-9C16-A57CD476F92B}" destId="{86C7499C-C3DA-4F00-9B6A-C053DF938247}" srcOrd="1" destOrd="0" presId="urn:microsoft.com/office/officeart/2005/8/layout/hierarchy1"/>
    <dgm:cxn modelId="{EB401D76-5400-4B2D-A292-0E6E655B2814}" type="presParOf" srcId="{D2F2FD4B-5F0E-41D0-87B2-470887E368DB}" destId="{4FE8C6D3-818A-4FF3-BB99-B96D29A70ED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06A1A-5464-4F03-90B9-8D8F2E3F69AA}">
      <dsp:nvSpPr>
        <dsp:cNvPr id="0" name=""/>
        <dsp:cNvSpPr/>
      </dsp:nvSpPr>
      <dsp:spPr>
        <a:xfrm>
          <a:off x="5357" y="509692"/>
          <a:ext cx="1601390" cy="960834"/>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rPr>
            <a:t>安装</a:t>
          </a:r>
          <a:r>
            <a:rPr lang="en-US" altLang="zh-CN" sz="2200" kern="1200" dirty="0">
              <a:latin typeface="Times New Roman" panose="02020603050405020304" pitchFamily="18" charset="0"/>
              <a:ea typeface="微软雅黑" panose="020B0503020204020204" pitchFamily="34" charset="-122"/>
              <a:sym typeface="Times New Roman" panose="02020603050405020304" pitchFamily="18" charset="0"/>
            </a:rPr>
            <a:t>Anaconda</a:t>
          </a:r>
          <a:endPar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33499" y="537834"/>
        <a:ext cx="1545106" cy="904550"/>
      </dsp:txXfrm>
    </dsp:sp>
    <dsp:sp modelId="{804F2272-142B-4B70-B13F-EA0CC8039AE9}">
      <dsp:nvSpPr>
        <dsp:cNvPr id="0" name=""/>
        <dsp:cNvSpPr/>
      </dsp:nvSpPr>
      <dsp:spPr>
        <a:xfrm>
          <a:off x="1766887" y="791537"/>
          <a:ext cx="339494" cy="397144"/>
        </a:xfrm>
        <a:prstGeom prst="rightArrow">
          <a:avLst>
            <a:gd name="adj1" fmla="val 60000"/>
            <a:gd name="adj2" fmla="val 50000"/>
          </a:avLst>
        </a:prstGeom>
        <a:solidFill>
          <a:srgbClr val="FF66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1766887" y="870966"/>
        <a:ext cx="237646" cy="238286"/>
      </dsp:txXfrm>
    </dsp:sp>
    <dsp:sp modelId="{E8EBCDC6-A60A-47A9-992A-157166FC6A9C}">
      <dsp:nvSpPr>
        <dsp:cNvPr id="0" name=""/>
        <dsp:cNvSpPr/>
      </dsp:nvSpPr>
      <dsp:spPr>
        <a:xfrm>
          <a:off x="2247304" y="509692"/>
          <a:ext cx="1601390" cy="960834"/>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rPr>
            <a:t>安装</a:t>
          </a:r>
          <a:r>
            <a:rPr lang="en-US" altLang="zh-CN" sz="2200" kern="1200" dirty="0" err="1">
              <a:latin typeface="Times New Roman" panose="02020603050405020304" pitchFamily="18" charset="0"/>
              <a:ea typeface="微软雅黑" panose="020B0503020204020204" pitchFamily="34" charset="-122"/>
              <a:sym typeface="Times New Roman" panose="02020603050405020304" pitchFamily="18" charset="0"/>
            </a:rPr>
            <a:t>pycharm</a:t>
          </a:r>
          <a:endPar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2275446" y="537834"/>
        <a:ext cx="1545106" cy="904550"/>
      </dsp:txXfrm>
    </dsp:sp>
    <dsp:sp modelId="{2EBBB8D7-C38F-4ADB-B39B-E8088BFBD826}">
      <dsp:nvSpPr>
        <dsp:cNvPr id="0" name=""/>
        <dsp:cNvSpPr/>
      </dsp:nvSpPr>
      <dsp:spPr>
        <a:xfrm>
          <a:off x="4008834" y="791537"/>
          <a:ext cx="339494" cy="397144"/>
        </a:xfrm>
        <a:prstGeom prst="rightArrow">
          <a:avLst>
            <a:gd name="adj1" fmla="val 60000"/>
            <a:gd name="adj2" fmla="val 50000"/>
          </a:avLst>
        </a:prstGeom>
        <a:solidFill>
          <a:srgbClr val="FF66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4008834" y="870966"/>
        <a:ext cx="237646" cy="238286"/>
      </dsp:txXfrm>
    </dsp:sp>
    <dsp:sp modelId="{76A7327E-1008-41A3-9BED-F44C34357C40}">
      <dsp:nvSpPr>
        <dsp:cNvPr id="0" name=""/>
        <dsp:cNvSpPr/>
      </dsp:nvSpPr>
      <dsp:spPr>
        <a:xfrm>
          <a:off x="4489251" y="509692"/>
          <a:ext cx="1601390" cy="960834"/>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rPr>
            <a:t>配置</a:t>
          </a:r>
          <a:r>
            <a:rPr lang="en-US" altLang="zh-CN" sz="2200" kern="1200" dirty="0" err="1">
              <a:latin typeface="Times New Roman" panose="02020603050405020304" pitchFamily="18" charset="0"/>
              <a:ea typeface="微软雅黑" panose="020B0503020204020204" pitchFamily="34" charset="-122"/>
              <a:sym typeface="Times New Roman" panose="02020603050405020304" pitchFamily="18" charset="0"/>
            </a:rPr>
            <a:t>pycharm</a:t>
          </a:r>
          <a:endParaRPr lang="zh-CN" altLang="en-US" sz="2200" kern="1200" dirty="0">
            <a:latin typeface="Times New Roman" panose="02020603050405020304" pitchFamily="18" charset="0"/>
            <a:ea typeface="微软雅黑" panose="020B0503020204020204" pitchFamily="34" charset="-122"/>
            <a:sym typeface="Times New Roman" panose="02020603050405020304" pitchFamily="18" charset="0"/>
          </a:endParaRPr>
        </a:p>
      </dsp:txBody>
      <dsp:txXfrm>
        <a:off x="4517393" y="537834"/>
        <a:ext cx="1545106" cy="904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43CAF-130E-4ABF-ABE4-93038BFBC4FE}">
      <dsp:nvSpPr>
        <dsp:cNvPr id="0" name=""/>
        <dsp:cNvSpPr/>
      </dsp:nvSpPr>
      <dsp:spPr>
        <a:xfrm>
          <a:off x="4423370" y="2444151"/>
          <a:ext cx="3885632" cy="308201"/>
        </a:xfrm>
        <a:custGeom>
          <a:avLst/>
          <a:gdLst/>
          <a:ahLst/>
          <a:cxnLst/>
          <a:rect l="0" t="0" r="0" b="0"/>
          <a:pathLst>
            <a:path>
              <a:moveTo>
                <a:pt x="0" y="0"/>
              </a:moveTo>
              <a:lnTo>
                <a:pt x="0" y="210030"/>
              </a:lnTo>
              <a:lnTo>
                <a:pt x="3885632" y="210030"/>
              </a:lnTo>
              <a:lnTo>
                <a:pt x="3885632"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51EF22-C809-4AC2-BF2E-C8C1F8D45209}">
      <dsp:nvSpPr>
        <dsp:cNvPr id="0" name=""/>
        <dsp:cNvSpPr/>
      </dsp:nvSpPr>
      <dsp:spPr>
        <a:xfrm>
          <a:off x="4423370" y="2444151"/>
          <a:ext cx="2590421" cy="308201"/>
        </a:xfrm>
        <a:custGeom>
          <a:avLst/>
          <a:gdLst/>
          <a:ahLst/>
          <a:cxnLst/>
          <a:rect l="0" t="0" r="0" b="0"/>
          <a:pathLst>
            <a:path>
              <a:moveTo>
                <a:pt x="0" y="0"/>
              </a:moveTo>
              <a:lnTo>
                <a:pt x="0" y="210030"/>
              </a:lnTo>
              <a:lnTo>
                <a:pt x="2590421" y="210030"/>
              </a:lnTo>
              <a:lnTo>
                <a:pt x="2590421"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CF6D15-6C65-4148-924B-0C78E89D07E7}">
      <dsp:nvSpPr>
        <dsp:cNvPr id="0" name=""/>
        <dsp:cNvSpPr/>
      </dsp:nvSpPr>
      <dsp:spPr>
        <a:xfrm>
          <a:off x="4423370" y="2444151"/>
          <a:ext cx="1295210" cy="308201"/>
        </a:xfrm>
        <a:custGeom>
          <a:avLst/>
          <a:gdLst/>
          <a:ahLst/>
          <a:cxnLst/>
          <a:rect l="0" t="0" r="0" b="0"/>
          <a:pathLst>
            <a:path>
              <a:moveTo>
                <a:pt x="0" y="0"/>
              </a:moveTo>
              <a:lnTo>
                <a:pt x="0" y="210030"/>
              </a:lnTo>
              <a:lnTo>
                <a:pt x="1295210" y="210030"/>
              </a:lnTo>
              <a:lnTo>
                <a:pt x="1295210"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A2BEFA-5AAD-4618-8387-DB9BA6B51024}">
      <dsp:nvSpPr>
        <dsp:cNvPr id="0" name=""/>
        <dsp:cNvSpPr/>
      </dsp:nvSpPr>
      <dsp:spPr>
        <a:xfrm>
          <a:off x="4377650" y="2444151"/>
          <a:ext cx="91440" cy="308201"/>
        </a:xfrm>
        <a:custGeom>
          <a:avLst/>
          <a:gdLst/>
          <a:ahLst/>
          <a:cxnLst/>
          <a:rect l="0" t="0" r="0" b="0"/>
          <a:pathLst>
            <a:path>
              <a:moveTo>
                <a:pt x="45720" y="0"/>
              </a:moveTo>
              <a:lnTo>
                <a:pt x="45720"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94E58-069C-4E5E-8E76-2E7B21AC6AB4}">
      <dsp:nvSpPr>
        <dsp:cNvPr id="0" name=""/>
        <dsp:cNvSpPr/>
      </dsp:nvSpPr>
      <dsp:spPr>
        <a:xfrm>
          <a:off x="3128159" y="2444151"/>
          <a:ext cx="1295210" cy="308201"/>
        </a:xfrm>
        <a:custGeom>
          <a:avLst/>
          <a:gdLst/>
          <a:ahLst/>
          <a:cxnLst/>
          <a:rect l="0" t="0" r="0" b="0"/>
          <a:pathLst>
            <a:path>
              <a:moveTo>
                <a:pt x="1295210" y="0"/>
              </a:moveTo>
              <a:lnTo>
                <a:pt x="1295210" y="210030"/>
              </a:lnTo>
              <a:lnTo>
                <a:pt x="0" y="210030"/>
              </a:lnTo>
              <a:lnTo>
                <a:pt x="0"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893E26-4166-487C-97E3-4E887A1ABCE0}">
      <dsp:nvSpPr>
        <dsp:cNvPr id="0" name=""/>
        <dsp:cNvSpPr/>
      </dsp:nvSpPr>
      <dsp:spPr>
        <a:xfrm>
          <a:off x="1832948" y="2444151"/>
          <a:ext cx="2590421" cy="308201"/>
        </a:xfrm>
        <a:custGeom>
          <a:avLst/>
          <a:gdLst/>
          <a:ahLst/>
          <a:cxnLst/>
          <a:rect l="0" t="0" r="0" b="0"/>
          <a:pathLst>
            <a:path>
              <a:moveTo>
                <a:pt x="2590421" y="0"/>
              </a:moveTo>
              <a:lnTo>
                <a:pt x="2590421" y="210030"/>
              </a:lnTo>
              <a:lnTo>
                <a:pt x="0" y="210030"/>
              </a:lnTo>
              <a:lnTo>
                <a:pt x="0"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0F32F-75C7-48A4-8175-7FA067308DE6}">
      <dsp:nvSpPr>
        <dsp:cNvPr id="0" name=""/>
        <dsp:cNvSpPr/>
      </dsp:nvSpPr>
      <dsp:spPr>
        <a:xfrm>
          <a:off x="537737" y="2444151"/>
          <a:ext cx="3885632" cy="308201"/>
        </a:xfrm>
        <a:custGeom>
          <a:avLst/>
          <a:gdLst/>
          <a:ahLst/>
          <a:cxnLst/>
          <a:rect l="0" t="0" r="0" b="0"/>
          <a:pathLst>
            <a:path>
              <a:moveTo>
                <a:pt x="3885632" y="0"/>
              </a:moveTo>
              <a:lnTo>
                <a:pt x="3885632" y="210030"/>
              </a:lnTo>
              <a:lnTo>
                <a:pt x="0" y="210030"/>
              </a:lnTo>
              <a:lnTo>
                <a:pt x="0" y="3082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0BD74D-DA86-4079-87E7-1776524A16BA}">
      <dsp:nvSpPr>
        <dsp:cNvPr id="0" name=""/>
        <dsp:cNvSpPr/>
      </dsp:nvSpPr>
      <dsp:spPr>
        <a:xfrm>
          <a:off x="3893511" y="1771230"/>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EE81BC-3E08-4765-B5AD-29D571BC8DCE}">
      <dsp:nvSpPr>
        <dsp:cNvPr id="0" name=""/>
        <dsp:cNvSpPr/>
      </dsp:nvSpPr>
      <dsp:spPr>
        <a:xfrm>
          <a:off x="4011258" y="1883089"/>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分类技术</a:t>
          </a:r>
        </a:p>
      </dsp:txBody>
      <dsp:txXfrm>
        <a:off x="4030967" y="1902798"/>
        <a:ext cx="1020300" cy="633502"/>
      </dsp:txXfrm>
    </dsp:sp>
    <dsp:sp modelId="{45BF52E1-338A-407D-98B8-C93FE31D9915}">
      <dsp:nvSpPr>
        <dsp:cNvPr id="0" name=""/>
        <dsp:cNvSpPr/>
      </dsp:nvSpPr>
      <dsp:spPr>
        <a:xfrm>
          <a:off x="7878"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CF844-E238-44E4-9311-348B1549085E}">
      <dsp:nvSpPr>
        <dsp:cNvPr id="0" name=""/>
        <dsp:cNvSpPr/>
      </dsp:nvSpPr>
      <dsp:spPr>
        <a:xfrm>
          <a:off x="125625"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决策树分类</a:t>
          </a:r>
        </a:p>
      </dsp:txBody>
      <dsp:txXfrm>
        <a:off x="145334" y="2883921"/>
        <a:ext cx="1020300" cy="633502"/>
      </dsp:txXfrm>
    </dsp:sp>
    <dsp:sp modelId="{645BBACA-8F90-4AB3-8558-2E1973E2FA0C}">
      <dsp:nvSpPr>
        <dsp:cNvPr id="0" name=""/>
        <dsp:cNvSpPr/>
      </dsp:nvSpPr>
      <dsp:spPr>
        <a:xfrm>
          <a:off x="1303089"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A5E6EF-7B81-4200-AA5D-9E657E5B64B4}">
      <dsp:nvSpPr>
        <dsp:cNvPr id="0" name=""/>
        <dsp:cNvSpPr/>
      </dsp:nvSpPr>
      <dsp:spPr>
        <a:xfrm>
          <a:off x="1420836"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贝叶斯分类</a:t>
          </a:r>
        </a:p>
      </dsp:txBody>
      <dsp:txXfrm>
        <a:off x="1440545" y="2883921"/>
        <a:ext cx="1020300" cy="633502"/>
      </dsp:txXfrm>
    </dsp:sp>
    <dsp:sp modelId="{8A963676-5AFE-4C3E-BB5E-F00940EAF4B2}">
      <dsp:nvSpPr>
        <dsp:cNvPr id="0" name=""/>
        <dsp:cNvSpPr/>
      </dsp:nvSpPr>
      <dsp:spPr>
        <a:xfrm>
          <a:off x="2598300"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2BBBAF-84CC-4E71-9E94-25DC5B5246CD}">
      <dsp:nvSpPr>
        <dsp:cNvPr id="0" name=""/>
        <dsp:cNvSpPr/>
      </dsp:nvSpPr>
      <dsp:spPr>
        <a:xfrm>
          <a:off x="2716047"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最近邻分类</a:t>
          </a:r>
        </a:p>
      </dsp:txBody>
      <dsp:txXfrm>
        <a:off x="2735756" y="2883921"/>
        <a:ext cx="1020300" cy="633502"/>
      </dsp:txXfrm>
    </dsp:sp>
    <dsp:sp modelId="{307579C4-F5BA-4A97-A6A8-FF99BB877869}">
      <dsp:nvSpPr>
        <dsp:cNvPr id="0" name=""/>
        <dsp:cNvSpPr/>
      </dsp:nvSpPr>
      <dsp:spPr>
        <a:xfrm>
          <a:off x="3893511"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010AA7-8653-4B8F-B797-026B00B2A119}">
      <dsp:nvSpPr>
        <dsp:cNvPr id="0" name=""/>
        <dsp:cNvSpPr/>
      </dsp:nvSpPr>
      <dsp:spPr>
        <a:xfrm>
          <a:off x="4011258"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支持向量机分类</a:t>
          </a:r>
        </a:p>
      </dsp:txBody>
      <dsp:txXfrm>
        <a:off x="4030967" y="2883921"/>
        <a:ext cx="1020300" cy="633502"/>
      </dsp:txXfrm>
    </dsp:sp>
    <dsp:sp modelId="{71ECA7E8-2654-47A9-92D3-9750535F0F48}">
      <dsp:nvSpPr>
        <dsp:cNvPr id="0" name=""/>
        <dsp:cNvSpPr/>
      </dsp:nvSpPr>
      <dsp:spPr>
        <a:xfrm>
          <a:off x="5188722"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F892D5-8A00-498A-AA0E-767720E0CE90}">
      <dsp:nvSpPr>
        <dsp:cNvPr id="0" name=""/>
        <dsp:cNvSpPr/>
      </dsp:nvSpPr>
      <dsp:spPr>
        <a:xfrm>
          <a:off x="5306469"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逻辑斯特回归分类</a:t>
          </a:r>
        </a:p>
      </dsp:txBody>
      <dsp:txXfrm>
        <a:off x="5326178" y="2883921"/>
        <a:ext cx="1020300" cy="633502"/>
      </dsp:txXfrm>
    </dsp:sp>
    <dsp:sp modelId="{65D4670B-38F6-49D2-B187-CFD08D8D1B86}">
      <dsp:nvSpPr>
        <dsp:cNvPr id="0" name=""/>
        <dsp:cNvSpPr/>
      </dsp:nvSpPr>
      <dsp:spPr>
        <a:xfrm>
          <a:off x="6483933"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A4B90B-59BB-4680-AED5-C8EB0B479D6D}">
      <dsp:nvSpPr>
        <dsp:cNvPr id="0" name=""/>
        <dsp:cNvSpPr/>
      </dsp:nvSpPr>
      <dsp:spPr>
        <a:xfrm>
          <a:off x="6601680"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神经网络分类</a:t>
          </a:r>
        </a:p>
      </dsp:txBody>
      <dsp:txXfrm>
        <a:off x="6621389" y="2883921"/>
        <a:ext cx="1020300" cy="633502"/>
      </dsp:txXfrm>
    </dsp:sp>
    <dsp:sp modelId="{7FC0F21D-C132-4944-BDF3-5864358ECCAA}">
      <dsp:nvSpPr>
        <dsp:cNvPr id="0" name=""/>
        <dsp:cNvSpPr/>
      </dsp:nvSpPr>
      <dsp:spPr>
        <a:xfrm>
          <a:off x="7779144" y="2752353"/>
          <a:ext cx="1059718" cy="6729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87577-E8B2-4A8F-8C73-3733516F1E14}">
      <dsp:nvSpPr>
        <dsp:cNvPr id="0" name=""/>
        <dsp:cNvSpPr/>
      </dsp:nvSpPr>
      <dsp:spPr>
        <a:xfrm>
          <a:off x="7896891" y="2864212"/>
          <a:ext cx="1059718" cy="6729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a:t>
          </a:r>
          <a:endParaRPr lang="zh-CN" altLang="en-US" sz="1300" kern="1200" dirty="0"/>
        </a:p>
      </dsp:txBody>
      <dsp:txXfrm>
        <a:off x="7916600" y="2883921"/>
        <a:ext cx="1020300" cy="633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43CAF-130E-4ABF-ABE4-93038BFBC4FE}">
      <dsp:nvSpPr>
        <dsp:cNvPr id="0" name=""/>
        <dsp:cNvSpPr/>
      </dsp:nvSpPr>
      <dsp:spPr>
        <a:xfrm>
          <a:off x="4378066" y="2282529"/>
          <a:ext cx="3437846" cy="545367"/>
        </a:xfrm>
        <a:custGeom>
          <a:avLst/>
          <a:gdLst/>
          <a:ahLst/>
          <a:cxnLst/>
          <a:rect l="0" t="0" r="0" b="0"/>
          <a:pathLst>
            <a:path>
              <a:moveTo>
                <a:pt x="0" y="0"/>
              </a:moveTo>
              <a:lnTo>
                <a:pt x="0" y="371652"/>
              </a:lnTo>
              <a:lnTo>
                <a:pt x="3437846" y="371652"/>
              </a:lnTo>
              <a:lnTo>
                <a:pt x="3437846" y="5453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94E58-069C-4E5E-8E76-2E7B21AC6AB4}">
      <dsp:nvSpPr>
        <dsp:cNvPr id="0" name=""/>
        <dsp:cNvSpPr/>
      </dsp:nvSpPr>
      <dsp:spPr>
        <a:xfrm>
          <a:off x="4378066" y="2282529"/>
          <a:ext cx="1145948" cy="545367"/>
        </a:xfrm>
        <a:custGeom>
          <a:avLst/>
          <a:gdLst/>
          <a:ahLst/>
          <a:cxnLst/>
          <a:rect l="0" t="0" r="0" b="0"/>
          <a:pathLst>
            <a:path>
              <a:moveTo>
                <a:pt x="0" y="0"/>
              </a:moveTo>
              <a:lnTo>
                <a:pt x="0" y="371652"/>
              </a:lnTo>
              <a:lnTo>
                <a:pt x="1145948" y="371652"/>
              </a:lnTo>
              <a:lnTo>
                <a:pt x="1145948" y="5453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893E26-4166-487C-97E3-4E887A1ABCE0}">
      <dsp:nvSpPr>
        <dsp:cNvPr id="0" name=""/>
        <dsp:cNvSpPr/>
      </dsp:nvSpPr>
      <dsp:spPr>
        <a:xfrm>
          <a:off x="3232118" y="2282529"/>
          <a:ext cx="1145948" cy="545367"/>
        </a:xfrm>
        <a:custGeom>
          <a:avLst/>
          <a:gdLst/>
          <a:ahLst/>
          <a:cxnLst/>
          <a:rect l="0" t="0" r="0" b="0"/>
          <a:pathLst>
            <a:path>
              <a:moveTo>
                <a:pt x="1145948" y="0"/>
              </a:moveTo>
              <a:lnTo>
                <a:pt x="1145948" y="371652"/>
              </a:lnTo>
              <a:lnTo>
                <a:pt x="0" y="371652"/>
              </a:lnTo>
              <a:lnTo>
                <a:pt x="0" y="5453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0F32F-75C7-48A4-8175-7FA067308DE6}">
      <dsp:nvSpPr>
        <dsp:cNvPr id="0" name=""/>
        <dsp:cNvSpPr/>
      </dsp:nvSpPr>
      <dsp:spPr>
        <a:xfrm>
          <a:off x="940220" y="2282529"/>
          <a:ext cx="3437846" cy="545367"/>
        </a:xfrm>
        <a:custGeom>
          <a:avLst/>
          <a:gdLst/>
          <a:ahLst/>
          <a:cxnLst/>
          <a:rect l="0" t="0" r="0" b="0"/>
          <a:pathLst>
            <a:path>
              <a:moveTo>
                <a:pt x="3437846" y="0"/>
              </a:moveTo>
              <a:lnTo>
                <a:pt x="3437846" y="371652"/>
              </a:lnTo>
              <a:lnTo>
                <a:pt x="0" y="371652"/>
              </a:lnTo>
              <a:lnTo>
                <a:pt x="0" y="5453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0BD74D-DA86-4079-87E7-1776524A16BA}">
      <dsp:nvSpPr>
        <dsp:cNvPr id="0" name=""/>
        <dsp:cNvSpPr/>
      </dsp:nvSpPr>
      <dsp:spPr>
        <a:xfrm>
          <a:off x="3440472" y="1091785"/>
          <a:ext cx="1875188" cy="1190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EE81BC-3E08-4765-B5AD-29D571BC8DCE}">
      <dsp:nvSpPr>
        <dsp:cNvPr id="0" name=""/>
        <dsp:cNvSpPr/>
      </dsp:nvSpPr>
      <dsp:spPr>
        <a:xfrm>
          <a:off x="3648826" y="1289721"/>
          <a:ext cx="1875188" cy="11907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聚类技术</a:t>
          </a:r>
        </a:p>
      </dsp:txBody>
      <dsp:txXfrm>
        <a:off x="3683702" y="1324597"/>
        <a:ext cx="1805436" cy="1120992"/>
      </dsp:txXfrm>
    </dsp:sp>
    <dsp:sp modelId="{45BF52E1-338A-407D-98B8-C93FE31D9915}">
      <dsp:nvSpPr>
        <dsp:cNvPr id="0" name=""/>
        <dsp:cNvSpPr/>
      </dsp:nvSpPr>
      <dsp:spPr>
        <a:xfrm>
          <a:off x="2626" y="2827897"/>
          <a:ext cx="1875188" cy="1190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CF844-E238-44E4-9311-348B1549085E}">
      <dsp:nvSpPr>
        <dsp:cNvPr id="0" name=""/>
        <dsp:cNvSpPr/>
      </dsp:nvSpPr>
      <dsp:spPr>
        <a:xfrm>
          <a:off x="210980" y="3025834"/>
          <a:ext cx="1875188" cy="11907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t>K</a:t>
          </a:r>
          <a:r>
            <a:rPr lang="zh-CN" altLang="en-US" sz="3000" kern="1200" dirty="0"/>
            <a:t>均值</a:t>
          </a:r>
        </a:p>
      </dsp:txBody>
      <dsp:txXfrm>
        <a:off x="245856" y="3060710"/>
        <a:ext cx="1805436" cy="1120992"/>
      </dsp:txXfrm>
    </dsp:sp>
    <dsp:sp modelId="{645BBACA-8F90-4AB3-8558-2E1973E2FA0C}">
      <dsp:nvSpPr>
        <dsp:cNvPr id="0" name=""/>
        <dsp:cNvSpPr/>
      </dsp:nvSpPr>
      <dsp:spPr>
        <a:xfrm>
          <a:off x="2294523" y="2827897"/>
          <a:ext cx="1875188" cy="1190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A5E6EF-7B81-4200-AA5D-9E657E5B64B4}">
      <dsp:nvSpPr>
        <dsp:cNvPr id="0" name=""/>
        <dsp:cNvSpPr/>
      </dsp:nvSpPr>
      <dsp:spPr>
        <a:xfrm>
          <a:off x="2502878" y="3025834"/>
          <a:ext cx="1875188" cy="11907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层次聚类</a:t>
          </a:r>
        </a:p>
      </dsp:txBody>
      <dsp:txXfrm>
        <a:off x="2537754" y="3060710"/>
        <a:ext cx="1805436" cy="1120992"/>
      </dsp:txXfrm>
    </dsp:sp>
    <dsp:sp modelId="{8A963676-5AFE-4C3E-BB5E-F00940EAF4B2}">
      <dsp:nvSpPr>
        <dsp:cNvPr id="0" name=""/>
        <dsp:cNvSpPr/>
      </dsp:nvSpPr>
      <dsp:spPr>
        <a:xfrm>
          <a:off x="4586421" y="2827897"/>
          <a:ext cx="1875188" cy="1190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2BBBAF-84CC-4E71-9E94-25DC5B5246CD}">
      <dsp:nvSpPr>
        <dsp:cNvPr id="0" name=""/>
        <dsp:cNvSpPr/>
      </dsp:nvSpPr>
      <dsp:spPr>
        <a:xfrm>
          <a:off x="4794775" y="3025834"/>
          <a:ext cx="1875188" cy="11907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密度聚类</a:t>
          </a:r>
        </a:p>
      </dsp:txBody>
      <dsp:txXfrm>
        <a:off x="4829651" y="3060710"/>
        <a:ext cx="1805436" cy="1120992"/>
      </dsp:txXfrm>
    </dsp:sp>
    <dsp:sp modelId="{7FC0F21D-C132-4944-BDF3-5864358ECCAA}">
      <dsp:nvSpPr>
        <dsp:cNvPr id="0" name=""/>
        <dsp:cNvSpPr/>
      </dsp:nvSpPr>
      <dsp:spPr>
        <a:xfrm>
          <a:off x="6878318" y="2827897"/>
          <a:ext cx="1875188" cy="1190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87577-E8B2-4A8F-8C73-3733516F1E14}">
      <dsp:nvSpPr>
        <dsp:cNvPr id="0" name=""/>
        <dsp:cNvSpPr/>
      </dsp:nvSpPr>
      <dsp:spPr>
        <a:xfrm>
          <a:off x="7086672" y="3025834"/>
          <a:ext cx="1875188" cy="11907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t>…..</a:t>
          </a:r>
          <a:endParaRPr lang="zh-CN" altLang="en-US" sz="3000" kern="1200" dirty="0"/>
        </a:p>
      </dsp:txBody>
      <dsp:txXfrm>
        <a:off x="7121548" y="3060710"/>
        <a:ext cx="1805436" cy="11209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71100-0630-45AE-9FCF-815684BDAE7E}">
      <dsp:nvSpPr>
        <dsp:cNvPr id="0" name=""/>
        <dsp:cNvSpPr/>
      </dsp:nvSpPr>
      <dsp:spPr>
        <a:xfrm>
          <a:off x="8201905" y="2711789"/>
          <a:ext cx="237465" cy="873449"/>
        </a:xfrm>
        <a:custGeom>
          <a:avLst/>
          <a:gdLst/>
          <a:ahLst/>
          <a:cxnLst/>
          <a:rect l="0" t="0" r="0" b="0"/>
          <a:pathLst>
            <a:path>
              <a:moveTo>
                <a:pt x="0" y="0"/>
              </a:moveTo>
              <a:lnTo>
                <a:pt x="0" y="845081"/>
              </a:lnTo>
              <a:lnTo>
                <a:pt x="237465" y="845081"/>
              </a:lnTo>
              <a:lnTo>
                <a:pt x="237465" y="8734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2FC9B2-6160-4333-B078-D8FC7946D2D4}">
      <dsp:nvSpPr>
        <dsp:cNvPr id="0" name=""/>
        <dsp:cNvSpPr/>
      </dsp:nvSpPr>
      <dsp:spPr>
        <a:xfrm>
          <a:off x="7255278" y="2711789"/>
          <a:ext cx="946626" cy="877084"/>
        </a:xfrm>
        <a:custGeom>
          <a:avLst/>
          <a:gdLst/>
          <a:ahLst/>
          <a:cxnLst/>
          <a:rect l="0" t="0" r="0" b="0"/>
          <a:pathLst>
            <a:path>
              <a:moveTo>
                <a:pt x="946626" y="0"/>
              </a:moveTo>
              <a:lnTo>
                <a:pt x="946626" y="848715"/>
              </a:lnTo>
              <a:lnTo>
                <a:pt x="0" y="848715"/>
              </a:lnTo>
              <a:lnTo>
                <a:pt x="0" y="87708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B27E2D-3755-472E-91A0-FF06C281E3D4}">
      <dsp:nvSpPr>
        <dsp:cNvPr id="0" name=""/>
        <dsp:cNvSpPr/>
      </dsp:nvSpPr>
      <dsp:spPr>
        <a:xfrm>
          <a:off x="4601344" y="1740345"/>
          <a:ext cx="3600561" cy="565199"/>
        </a:xfrm>
        <a:custGeom>
          <a:avLst/>
          <a:gdLst/>
          <a:ahLst/>
          <a:cxnLst/>
          <a:rect l="0" t="0" r="0" b="0"/>
          <a:pathLst>
            <a:path>
              <a:moveTo>
                <a:pt x="0" y="0"/>
              </a:moveTo>
              <a:lnTo>
                <a:pt x="0" y="536831"/>
              </a:lnTo>
              <a:lnTo>
                <a:pt x="3600561" y="536831"/>
              </a:lnTo>
              <a:lnTo>
                <a:pt x="3600561" y="5651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E5F9BC-5A5E-4EE4-A5CB-0AE7473F1EC2}">
      <dsp:nvSpPr>
        <dsp:cNvPr id="0" name=""/>
        <dsp:cNvSpPr/>
      </dsp:nvSpPr>
      <dsp:spPr>
        <a:xfrm>
          <a:off x="6353446" y="2711789"/>
          <a:ext cx="349538" cy="237004"/>
        </a:xfrm>
        <a:custGeom>
          <a:avLst/>
          <a:gdLst/>
          <a:ahLst/>
          <a:cxnLst/>
          <a:rect l="0" t="0" r="0" b="0"/>
          <a:pathLst>
            <a:path>
              <a:moveTo>
                <a:pt x="0" y="0"/>
              </a:moveTo>
              <a:lnTo>
                <a:pt x="0" y="208636"/>
              </a:lnTo>
              <a:lnTo>
                <a:pt x="349538" y="208636"/>
              </a:lnTo>
              <a:lnTo>
                <a:pt x="349538" y="2370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6C4EB5-4215-45D9-9EB6-D79ED85D2E9A}">
      <dsp:nvSpPr>
        <dsp:cNvPr id="0" name=""/>
        <dsp:cNvSpPr/>
      </dsp:nvSpPr>
      <dsp:spPr>
        <a:xfrm>
          <a:off x="6072365" y="2711789"/>
          <a:ext cx="281080" cy="237004"/>
        </a:xfrm>
        <a:custGeom>
          <a:avLst/>
          <a:gdLst/>
          <a:ahLst/>
          <a:cxnLst/>
          <a:rect l="0" t="0" r="0" b="0"/>
          <a:pathLst>
            <a:path>
              <a:moveTo>
                <a:pt x="281080" y="0"/>
              </a:moveTo>
              <a:lnTo>
                <a:pt x="281080" y="208636"/>
              </a:lnTo>
              <a:lnTo>
                <a:pt x="0" y="208636"/>
              </a:lnTo>
              <a:lnTo>
                <a:pt x="0" y="2370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F68744-CAE7-4AE6-8310-C8E5CAF0600C}">
      <dsp:nvSpPr>
        <dsp:cNvPr id="0" name=""/>
        <dsp:cNvSpPr/>
      </dsp:nvSpPr>
      <dsp:spPr>
        <a:xfrm>
          <a:off x="5441745" y="2711789"/>
          <a:ext cx="911700" cy="237004"/>
        </a:xfrm>
        <a:custGeom>
          <a:avLst/>
          <a:gdLst/>
          <a:ahLst/>
          <a:cxnLst/>
          <a:rect l="0" t="0" r="0" b="0"/>
          <a:pathLst>
            <a:path>
              <a:moveTo>
                <a:pt x="911700" y="0"/>
              </a:moveTo>
              <a:lnTo>
                <a:pt x="911700" y="208636"/>
              </a:lnTo>
              <a:lnTo>
                <a:pt x="0" y="208636"/>
              </a:lnTo>
              <a:lnTo>
                <a:pt x="0" y="2370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1F0E99-9E15-4127-B9A4-1F7586DD2581}">
      <dsp:nvSpPr>
        <dsp:cNvPr id="0" name=""/>
        <dsp:cNvSpPr/>
      </dsp:nvSpPr>
      <dsp:spPr>
        <a:xfrm>
          <a:off x="4601344" y="1740345"/>
          <a:ext cx="1752101" cy="565199"/>
        </a:xfrm>
        <a:custGeom>
          <a:avLst/>
          <a:gdLst/>
          <a:ahLst/>
          <a:cxnLst/>
          <a:rect l="0" t="0" r="0" b="0"/>
          <a:pathLst>
            <a:path>
              <a:moveTo>
                <a:pt x="0" y="0"/>
              </a:moveTo>
              <a:lnTo>
                <a:pt x="0" y="536831"/>
              </a:lnTo>
              <a:lnTo>
                <a:pt x="1752101" y="536831"/>
              </a:lnTo>
              <a:lnTo>
                <a:pt x="1752101" y="5651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335BD3-9F02-4506-B60D-457F1E29DEC2}">
      <dsp:nvSpPr>
        <dsp:cNvPr id="0" name=""/>
        <dsp:cNvSpPr/>
      </dsp:nvSpPr>
      <dsp:spPr>
        <a:xfrm>
          <a:off x="4782697" y="3388590"/>
          <a:ext cx="689736" cy="1444455"/>
        </a:xfrm>
        <a:custGeom>
          <a:avLst/>
          <a:gdLst/>
          <a:ahLst/>
          <a:cxnLst/>
          <a:rect l="0" t="0" r="0" b="0"/>
          <a:pathLst>
            <a:path>
              <a:moveTo>
                <a:pt x="0" y="0"/>
              </a:moveTo>
              <a:lnTo>
                <a:pt x="0" y="1416086"/>
              </a:lnTo>
              <a:lnTo>
                <a:pt x="689736" y="1416086"/>
              </a:lnTo>
              <a:lnTo>
                <a:pt x="689736" y="14444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966FB6-12DA-49A5-AAAC-B3A9E2A34FDB}">
      <dsp:nvSpPr>
        <dsp:cNvPr id="0" name=""/>
        <dsp:cNvSpPr/>
      </dsp:nvSpPr>
      <dsp:spPr>
        <a:xfrm>
          <a:off x="4238667" y="3388590"/>
          <a:ext cx="544030" cy="1444455"/>
        </a:xfrm>
        <a:custGeom>
          <a:avLst/>
          <a:gdLst/>
          <a:ahLst/>
          <a:cxnLst/>
          <a:rect l="0" t="0" r="0" b="0"/>
          <a:pathLst>
            <a:path>
              <a:moveTo>
                <a:pt x="544030" y="0"/>
              </a:moveTo>
              <a:lnTo>
                <a:pt x="544030" y="1416086"/>
              </a:lnTo>
              <a:lnTo>
                <a:pt x="0" y="1416086"/>
              </a:lnTo>
              <a:lnTo>
                <a:pt x="0" y="14444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5010C9-38C5-4121-990B-D1A94DF90614}">
      <dsp:nvSpPr>
        <dsp:cNvPr id="0" name=""/>
        <dsp:cNvSpPr/>
      </dsp:nvSpPr>
      <dsp:spPr>
        <a:xfrm>
          <a:off x="3875987" y="2711789"/>
          <a:ext cx="906709" cy="247586"/>
        </a:xfrm>
        <a:custGeom>
          <a:avLst/>
          <a:gdLst/>
          <a:ahLst/>
          <a:cxnLst/>
          <a:rect l="0" t="0" r="0" b="0"/>
          <a:pathLst>
            <a:path>
              <a:moveTo>
                <a:pt x="0" y="0"/>
              </a:moveTo>
              <a:lnTo>
                <a:pt x="0" y="219218"/>
              </a:lnTo>
              <a:lnTo>
                <a:pt x="906709" y="219218"/>
              </a:lnTo>
              <a:lnTo>
                <a:pt x="906709" y="24758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72802B-9A20-4B82-87BE-5AA6A2AD0D58}">
      <dsp:nvSpPr>
        <dsp:cNvPr id="0" name=""/>
        <dsp:cNvSpPr/>
      </dsp:nvSpPr>
      <dsp:spPr>
        <a:xfrm>
          <a:off x="2724494" y="3384026"/>
          <a:ext cx="883448" cy="491470"/>
        </a:xfrm>
        <a:custGeom>
          <a:avLst/>
          <a:gdLst/>
          <a:ahLst/>
          <a:cxnLst/>
          <a:rect l="0" t="0" r="0" b="0"/>
          <a:pathLst>
            <a:path>
              <a:moveTo>
                <a:pt x="0" y="0"/>
              </a:moveTo>
              <a:lnTo>
                <a:pt x="0" y="463101"/>
              </a:lnTo>
              <a:lnTo>
                <a:pt x="883448" y="463101"/>
              </a:lnTo>
              <a:lnTo>
                <a:pt x="883448"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A6EF78-D3FC-4678-A519-DFE8DBF7A383}">
      <dsp:nvSpPr>
        <dsp:cNvPr id="0" name=""/>
        <dsp:cNvSpPr/>
      </dsp:nvSpPr>
      <dsp:spPr>
        <a:xfrm>
          <a:off x="2724494" y="3384026"/>
          <a:ext cx="311144" cy="491470"/>
        </a:xfrm>
        <a:custGeom>
          <a:avLst/>
          <a:gdLst/>
          <a:ahLst/>
          <a:cxnLst/>
          <a:rect l="0" t="0" r="0" b="0"/>
          <a:pathLst>
            <a:path>
              <a:moveTo>
                <a:pt x="0" y="0"/>
              </a:moveTo>
              <a:lnTo>
                <a:pt x="0" y="463101"/>
              </a:lnTo>
              <a:lnTo>
                <a:pt x="311144" y="463101"/>
              </a:lnTo>
              <a:lnTo>
                <a:pt x="311144"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7B0F7A-EAB4-40F1-8DBF-6B9C68911D3A}">
      <dsp:nvSpPr>
        <dsp:cNvPr id="0" name=""/>
        <dsp:cNvSpPr/>
      </dsp:nvSpPr>
      <dsp:spPr>
        <a:xfrm>
          <a:off x="2463334" y="3384026"/>
          <a:ext cx="261160" cy="491470"/>
        </a:xfrm>
        <a:custGeom>
          <a:avLst/>
          <a:gdLst/>
          <a:ahLst/>
          <a:cxnLst/>
          <a:rect l="0" t="0" r="0" b="0"/>
          <a:pathLst>
            <a:path>
              <a:moveTo>
                <a:pt x="261160" y="0"/>
              </a:moveTo>
              <a:lnTo>
                <a:pt x="261160" y="463101"/>
              </a:lnTo>
              <a:lnTo>
                <a:pt x="0" y="463101"/>
              </a:lnTo>
              <a:lnTo>
                <a:pt x="0"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B0EFD2-C4E7-482E-BFB9-09025CAAAB4D}">
      <dsp:nvSpPr>
        <dsp:cNvPr id="0" name=""/>
        <dsp:cNvSpPr/>
      </dsp:nvSpPr>
      <dsp:spPr>
        <a:xfrm>
          <a:off x="1891029" y="3384026"/>
          <a:ext cx="833464" cy="491470"/>
        </a:xfrm>
        <a:custGeom>
          <a:avLst/>
          <a:gdLst/>
          <a:ahLst/>
          <a:cxnLst/>
          <a:rect l="0" t="0" r="0" b="0"/>
          <a:pathLst>
            <a:path>
              <a:moveTo>
                <a:pt x="833464" y="0"/>
              </a:moveTo>
              <a:lnTo>
                <a:pt x="833464" y="463101"/>
              </a:lnTo>
              <a:lnTo>
                <a:pt x="0" y="463101"/>
              </a:lnTo>
              <a:lnTo>
                <a:pt x="0"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89D0A5-5F32-44EF-9994-E356B1B774F1}">
      <dsp:nvSpPr>
        <dsp:cNvPr id="0" name=""/>
        <dsp:cNvSpPr/>
      </dsp:nvSpPr>
      <dsp:spPr>
        <a:xfrm>
          <a:off x="1318725" y="3384026"/>
          <a:ext cx="1405769" cy="491470"/>
        </a:xfrm>
        <a:custGeom>
          <a:avLst/>
          <a:gdLst/>
          <a:ahLst/>
          <a:cxnLst/>
          <a:rect l="0" t="0" r="0" b="0"/>
          <a:pathLst>
            <a:path>
              <a:moveTo>
                <a:pt x="1405769" y="0"/>
              </a:moveTo>
              <a:lnTo>
                <a:pt x="1405769" y="463101"/>
              </a:lnTo>
              <a:lnTo>
                <a:pt x="0" y="463101"/>
              </a:lnTo>
              <a:lnTo>
                <a:pt x="0"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692E11-3C47-46D8-95C1-3B9F7BFCEE6F}">
      <dsp:nvSpPr>
        <dsp:cNvPr id="0" name=""/>
        <dsp:cNvSpPr/>
      </dsp:nvSpPr>
      <dsp:spPr>
        <a:xfrm>
          <a:off x="746420" y="3384026"/>
          <a:ext cx="1978073" cy="491470"/>
        </a:xfrm>
        <a:custGeom>
          <a:avLst/>
          <a:gdLst/>
          <a:ahLst/>
          <a:cxnLst/>
          <a:rect l="0" t="0" r="0" b="0"/>
          <a:pathLst>
            <a:path>
              <a:moveTo>
                <a:pt x="1978073" y="0"/>
              </a:moveTo>
              <a:lnTo>
                <a:pt x="1978073" y="463101"/>
              </a:lnTo>
              <a:lnTo>
                <a:pt x="0" y="463101"/>
              </a:lnTo>
              <a:lnTo>
                <a:pt x="0" y="4914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7717D5-A527-4EAE-B3D3-E2F1DD0A02C9}">
      <dsp:nvSpPr>
        <dsp:cNvPr id="0" name=""/>
        <dsp:cNvSpPr/>
      </dsp:nvSpPr>
      <dsp:spPr>
        <a:xfrm>
          <a:off x="2724494" y="2711789"/>
          <a:ext cx="1151493" cy="243023"/>
        </a:xfrm>
        <a:custGeom>
          <a:avLst/>
          <a:gdLst/>
          <a:ahLst/>
          <a:cxnLst/>
          <a:rect l="0" t="0" r="0" b="0"/>
          <a:pathLst>
            <a:path>
              <a:moveTo>
                <a:pt x="1151493" y="0"/>
              </a:moveTo>
              <a:lnTo>
                <a:pt x="1151493" y="214654"/>
              </a:lnTo>
              <a:lnTo>
                <a:pt x="0" y="214654"/>
              </a:lnTo>
              <a:lnTo>
                <a:pt x="0" y="2430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AC2328-3121-4CB9-ABFF-98476DDA1F3B}">
      <dsp:nvSpPr>
        <dsp:cNvPr id="0" name=""/>
        <dsp:cNvSpPr/>
      </dsp:nvSpPr>
      <dsp:spPr>
        <a:xfrm>
          <a:off x="3875987" y="1740345"/>
          <a:ext cx="725356" cy="565199"/>
        </a:xfrm>
        <a:custGeom>
          <a:avLst/>
          <a:gdLst/>
          <a:ahLst/>
          <a:cxnLst/>
          <a:rect l="0" t="0" r="0" b="0"/>
          <a:pathLst>
            <a:path>
              <a:moveTo>
                <a:pt x="725356" y="0"/>
              </a:moveTo>
              <a:lnTo>
                <a:pt x="725356" y="536831"/>
              </a:lnTo>
              <a:lnTo>
                <a:pt x="0" y="536831"/>
              </a:lnTo>
              <a:lnTo>
                <a:pt x="0" y="5651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D7B314-2F2D-445F-9906-D114E5DE3B17}">
      <dsp:nvSpPr>
        <dsp:cNvPr id="0" name=""/>
        <dsp:cNvSpPr/>
      </dsp:nvSpPr>
      <dsp:spPr>
        <a:xfrm>
          <a:off x="1157504" y="2711169"/>
          <a:ext cx="887262" cy="261490"/>
        </a:xfrm>
        <a:custGeom>
          <a:avLst/>
          <a:gdLst/>
          <a:ahLst/>
          <a:cxnLst/>
          <a:rect l="0" t="0" r="0" b="0"/>
          <a:pathLst>
            <a:path>
              <a:moveTo>
                <a:pt x="0" y="0"/>
              </a:moveTo>
              <a:lnTo>
                <a:pt x="0" y="233121"/>
              </a:lnTo>
              <a:lnTo>
                <a:pt x="887262" y="233121"/>
              </a:lnTo>
              <a:lnTo>
                <a:pt x="887262" y="2614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4E7A7B-0129-4070-8082-A338804DF6FF}">
      <dsp:nvSpPr>
        <dsp:cNvPr id="0" name=""/>
        <dsp:cNvSpPr/>
      </dsp:nvSpPr>
      <dsp:spPr>
        <a:xfrm>
          <a:off x="1157504" y="2711169"/>
          <a:ext cx="293665" cy="261490"/>
        </a:xfrm>
        <a:custGeom>
          <a:avLst/>
          <a:gdLst/>
          <a:ahLst/>
          <a:cxnLst/>
          <a:rect l="0" t="0" r="0" b="0"/>
          <a:pathLst>
            <a:path>
              <a:moveTo>
                <a:pt x="0" y="0"/>
              </a:moveTo>
              <a:lnTo>
                <a:pt x="0" y="233121"/>
              </a:lnTo>
              <a:lnTo>
                <a:pt x="293665" y="233121"/>
              </a:lnTo>
              <a:lnTo>
                <a:pt x="293665" y="2614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0AA3A-4F35-44D8-A5C9-D050A6656E57}">
      <dsp:nvSpPr>
        <dsp:cNvPr id="0" name=""/>
        <dsp:cNvSpPr/>
      </dsp:nvSpPr>
      <dsp:spPr>
        <a:xfrm>
          <a:off x="857573" y="2711169"/>
          <a:ext cx="299931" cy="261490"/>
        </a:xfrm>
        <a:custGeom>
          <a:avLst/>
          <a:gdLst/>
          <a:ahLst/>
          <a:cxnLst/>
          <a:rect l="0" t="0" r="0" b="0"/>
          <a:pathLst>
            <a:path>
              <a:moveTo>
                <a:pt x="299931" y="0"/>
              </a:moveTo>
              <a:lnTo>
                <a:pt x="299931" y="233121"/>
              </a:lnTo>
              <a:lnTo>
                <a:pt x="0" y="233121"/>
              </a:lnTo>
              <a:lnTo>
                <a:pt x="0" y="2614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6FB26E-A89A-458C-A3C2-51CF851FA2F2}">
      <dsp:nvSpPr>
        <dsp:cNvPr id="0" name=""/>
        <dsp:cNvSpPr/>
      </dsp:nvSpPr>
      <dsp:spPr>
        <a:xfrm>
          <a:off x="264215" y="2711169"/>
          <a:ext cx="893288" cy="261490"/>
        </a:xfrm>
        <a:custGeom>
          <a:avLst/>
          <a:gdLst/>
          <a:ahLst/>
          <a:cxnLst/>
          <a:rect l="0" t="0" r="0" b="0"/>
          <a:pathLst>
            <a:path>
              <a:moveTo>
                <a:pt x="893288" y="0"/>
              </a:moveTo>
              <a:lnTo>
                <a:pt x="893288" y="233121"/>
              </a:lnTo>
              <a:lnTo>
                <a:pt x="0" y="233121"/>
              </a:lnTo>
              <a:lnTo>
                <a:pt x="0" y="2614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7FE960-1C00-4430-B55A-E7E0F226546C}">
      <dsp:nvSpPr>
        <dsp:cNvPr id="0" name=""/>
        <dsp:cNvSpPr/>
      </dsp:nvSpPr>
      <dsp:spPr>
        <a:xfrm>
          <a:off x="1157504" y="1740345"/>
          <a:ext cx="3443839" cy="565199"/>
        </a:xfrm>
        <a:custGeom>
          <a:avLst/>
          <a:gdLst/>
          <a:ahLst/>
          <a:cxnLst/>
          <a:rect l="0" t="0" r="0" b="0"/>
          <a:pathLst>
            <a:path>
              <a:moveTo>
                <a:pt x="3443839" y="0"/>
              </a:moveTo>
              <a:lnTo>
                <a:pt x="3443839" y="536831"/>
              </a:lnTo>
              <a:lnTo>
                <a:pt x="0" y="536831"/>
              </a:lnTo>
              <a:lnTo>
                <a:pt x="0" y="5651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352026-E409-4EBB-898A-BC52BB44DBED}">
      <dsp:nvSpPr>
        <dsp:cNvPr id="0" name=""/>
        <dsp:cNvSpPr/>
      </dsp:nvSpPr>
      <dsp:spPr>
        <a:xfrm>
          <a:off x="4279840" y="1334722"/>
          <a:ext cx="643008" cy="4056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8F9408-A512-4B43-AA44-8A39C117B8F2}">
      <dsp:nvSpPr>
        <dsp:cNvPr id="0" name=""/>
        <dsp:cNvSpPr/>
      </dsp:nvSpPr>
      <dsp:spPr>
        <a:xfrm>
          <a:off x="4313865" y="1367046"/>
          <a:ext cx="643008" cy="4056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数据挖掘</a:t>
          </a:r>
        </a:p>
      </dsp:txBody>
      <dsp:txXfrm>
        <a:off x="4325745" y="1378926"/>
        <a:ext cx="619248" cy="381863"/>
      </dsp:txXfrm>
    </dsp:sp>
    <dsp:sp modelId="{87BA2246-1DB0-48DD-8446-27AD0F397945}">
      <dsp:nvSpPr>
        <dsp:cNvPr id="0" name=""/>
        <dsp:cNvSpPr/>
      </dsp:nvSpPr>
      <dsp:spPr>
        <a:xfrm>
          <a:off x="845969" y="2305545"/>
          <a:ext cx="623070" cy="4056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F12D12-7275-43B7-B348-2C76F1FFD965}">
      <dsp:nvSpPr>
        <dsp:cNvPr id="0" name=""/>
        <dsp:cNvSpPr/>
      </dsp:nvSpPr>
      <dsp:spPr>
        <a:xfrm>
          <a:off x="879994" y="2337869"/>
          <a:ext cx="623070" cy="4056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数据预处理</a:t>
          </a:r>
        </a:p>
      </dsp:txBody>
      <dsp:txXfrm>
        <a:off x="891874" y="2349749"/>
        <a:ext cx="599310" cy="381863"/>
      </dsp:txXfrm>
    </dsp:sp>
    <dsp:sp modelId="{F88E8C37-0302-4107-9DE0-2CE2970539A1}">
      <dsp:nvSpPr>
        <dsp:cNvPr id="0" name=""/>
        <dsp:cNvSpPr/>
      </dsp:nvSpPr>
      <dsp:spPr>
        <a:xfrm>
          <a:off x="1681" y="2972659"/>
          <a:ext cx="525068" cy="3793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3DF31C-D52B-49F5-BCD5-6323570DB597}">
      <dsp:nvSpPr>
        <dsp:cNvPr id="0" name=""/>
        <dsp:cNvSpPr/>
      </dsp:nvSpPr>
      <dsp:spPr>
        <a:xfrm>
          <a:off x="35707" y="3004983"/>
          <a:ext cx="525068" cy="3793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数据清洗</a:t>
          </a:r>
        </a:p>
      </dsp:txBody>
      <dsp:txXfrm>
        <a:off x="46819" y="3016095"/>
        <a:ext cx="502844" cy="357169"/>
      </dsp:txXfrm>
    </dsp:sp>
    <dsp:sp modelId="{F4382DC2-A52F-49CA-A7D8-1564122196ED}">
      <dsp:nvSpPr>
        <dsp:cNvPr id="0" name=""/>
        <dsp:cNvSpPr/>
      </dsp:nvSpPr>
      <dsp:spPr>
        <a:xfrm>
          <a:off x="594800" y="2972659"/>
          <a:ext cx="525545" cy="378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A67C7-B0E1-43D1-9558-EE1F88CFB193}">
      <dsp:nvSpPr>
        <dsp:cNvPr id="0" name=""/>
        <dsp:cNvSpPr/>
      </dsp:nvSpPr>
      <dsp:spPr>
        <a:xfrm>
          <a:off x="628826" y="3004983"/>
          <a:ext cx="525545" cy="37841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数据集成</a:t>
          </a:r>
        </a:p>
      </dsp:txBody>
      <dsp:txXfrm>
        <a:off x="639909" y="3016066"/>
        <a:ext cx="503379" cy="356251"/>
      </dsp:txXfrm>
    </dsp:sp>
    <dsp:sp modelId="{502393A7-E5D7-4574-9B0E-FE5253423CD5}">
      <dsp:nvSpPr>
        <dsp:cNvPr id="0" name=""/>
        <dsp:cNvSpPr/>
      </dsp:nvSpPr>
      <dsp:spPr>
        <a:xfrm>
          <a:off x="1188397" y="2972659"/>
          <a:ext cx="525545" cy="378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C74736-5DD1-4089-B931-03C6B69A2745}">
      <dsp:nvSpPr>
        <dsp:cNvPr id="0" name=""/>
        <dsp:cNvSpPr/>
      </dsp:nvSpPr>
      <dsp:spPr>
        <a:xfrm>
          <a:off x="1222422" y="3004983"/>
          <a:ext cx="525545" cy="37841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数据归约</a:t>
          </a:r>
        </a:p>
      </dsp:txBody>
      <dsp:txXfrm>
        <a:off x="1233505" y="3016066"/>
        <a:ext cx="503379" cy="356251"/>
      </dsp:txXfrm>
    </dsp:sp>
    <dsp:sp modelId="{3F7C66C3-8C67-4C36-9859-2D109CF69DC7}">
      <dsp:nvSpPr>
        <dsp:cNvPr id="0" name=""/>
        <dsp:cNvSpPr/>
      </dsp:nvSpPr>
      <dsp:spPr>
        <a:xfrm>
          <a:off x="1781993" y="2972659"/>
          <a:ext cx="525545" cy="378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8294B-550C-454A-A0DB-AD61A2E93B2C}">
      <dsp:nvSpPr>
        <dsp:cNvPr id="0" name=""/>
        <dsp:cNvSpPr/>
      </dsp:nvSpPr>
      <dsp:spPr>
        <a:xfrm>
          <a:off x="1816019" y="3004983"/>
          <a:ext cx="525545" cy="37841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数据规范</a:t>
          </a:r>
        </a:p>
      </dsp:txBody>
      <dsp:txXfrm>
        <a:off x="1827102" y="3016066"/>
        <a:ext cx="503379" cy="356251"/>
      </dsp:txXfrm>
    </dsp:sp>
    <dsp:sp modelId="{344F189A-D660-4A4B-9198-36B0010C880F}">
      <dsp:nvSpPr>
        <dsp:cNvPr id="0" name=""/>
        <dsp:cNvSpPr/>
      </dsp:nvSpPr>
      <dsp:spPr>
        <a:xfrm>
          <a:off x="3564452" y="2305545"/>
          <a:ext cx="623070" cy="4062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1B78BA-0BD4-4BF1-A796-9DDC79DA21F5}">
      <dsp:nvSpPr>
        <dsp:cNvPr id="0" name=""/>
        <dsp:cNvSpPr/>
      </dsp:nvSpPr>
      <dsp:spPr>
        <a:xfrm>
          <a:off x="3598478" y="2337869"/>
          <a:ext cx="623070" cy="4062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分类</a:t>
          </a:r>
        </a:p>
      </dsp:txBody>
      <dsp:txXfrm>
        <a:off x="3610376" y="2349767"/>
        <a:ext cx="599274" cy="382447"/>
      </dsp:txXfrm>
    </dsp:sp>
    <dsp:sp modelId="{3DAAEE04-C7BB-4A00-8F60-E04B461B8DFE}">
      <dsp:nvSpPr>
        <dsp:cNvPr id="0" name=""/>
        <dsp:cNvSpPr/>
      </dsp:nvSpPr>
      <dsp:spPr>
        <a:xfrm>
          <a:off x="2461674" y="2954812"/>
          <a:ext cx="525640" cy="4292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9BB684-DE97-4D0B-B9AC-B7FE8F1C18E3}">
      <dsp:nvSpPr>
        <dsp:cNvPr id="0" name=""/>
        <dsp:cNvSpPr/>
      </dsp:nvSpPr>
      <dsp:spPr>
        <a:xfrm>
          <a:off x="2495699" y="2987136"/>
          <a:ext cx="525640" cy="4292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基础</a:t>
          </a:r>
        </a:p>
      </dsp:txBody>
      <dsp:txXfrm>
        <a:off x="2508270" y="2999707"/>
        <a:ext cx="500498" cy="404072"/>
      </dsp:txXfrm>
    </dsp:sp>
    <dsp:sp modelId="{1F7E9F01-2074-4612-ABE8-71559A4A389F}">
      <dsp:nvSpPr>
        <dsp:cNvPr id="0" name=""/>
        <dsp:cNvSpPr/>
      </dsp:nvSpPr>
      <dsp:spPr>
        <a:xfrm>
          <a:off x="494293"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D5A264-1378-451F-B0C6-65115B3E4A60}">
      <dsp:nvSpPr>
        <dsp:cNvPr id="0" name=""/>
        <dsp:cNvSpPr/>
      </dsp:nvSpPr>
      <dsp:spPr>
        <a:xfrm>
          <a:off x="528319"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贝叶斯</a:t>
          </a:r>
        </a:p>
      </dsp:txBody>
      <dsp:txXfrm>
        <a:off x="539840" y="3919342"/>
        <a:ext cx="481211" cy="370326"/>
      </dsp:txXfrm>
    </dsp:sp>
    <dsp:sp modelId="{093FB8DD-5887-46DD-98F8-F098DBB84E6A}">
      <dsp:nvSpPr>
        <dsp:cNvPr id="0" name=""/>
        <dsp:cNvSpPr/>
      </dsp:nvSpPr>
      <dsp:spPr>
        <a:xfrm>
          <a:off x="1066598"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5EC71-977B-4C86-BEC5-B4F08F551617}">
      <dsp:nvSpPr>
        <dsp:cNvPr id="0" name=""/>
        <dsp:cNvSpPr/>
      </dsp:nvSpPr>
      <dsp:spPr>
        <a:xfrm>
          <a:off x="1100623"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决策树</a:t>
          </a:r>
        </a:p>
      </dsp:txBody>
      <dsp:txXfrm>
        <a:off x="1112144" y="3919342"/>
        <a:ext cx="481211" cy="370326"/>
      </dsp:txXfrm>
    </dsp:sp>
    <dsp:sp modelId="{C9EB9E16-8FEF-4A7B-8074-BC1C2C29F2DC}">
      <dsp:nvSpPr>
        <dsp:cNvPr id="0" name=""/>
        <dsp:cNvSpPr/>
      </dsp:nvSpPr>
      <dsp:spPr>
        <a:xfrm>
          <a:off x="1638902"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B041F2-4C9F-4092-BB78-857D51008529}">
      <dsp:nvSpPr>
        <dsp:cNvPr id="0" name=""/>
        <dsp:cNvSpPr/>
      </dsp:nvSpPr>
      <dsp:spPr>
        <a:xfrm>
          <a:off x="1672928"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最近邻</a:t>
          </a:r>
        </a:p>
      </dsp:txBody>
      <dsp:txXfrm>
        <a:off x="1684449" y="3919342"/>
        <a:ext cx="481211" cy="370326"/>
      </dsp:txXfrm>
    </dsp:sp>
    <dsp:sp modelId="{6B14E32D-2972-4973-8C5F-34482C90B1A3}">
      <dsp:nvSpPr>
        <dsp:cNvPr id="0" name=""/>
        <dsp:cNvSpPr/>
      </dsp:nvSpPr>
      <dsp:spPr>
        <a:xfrm>
          <a:off x="2211207"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F1937-4068-433C-960D-B9999EA67C1C}">
      <dsp:nvSpPr>
        <dsp:cNvPr id="0" name=""/>
        <dsp:cNvSpPr/>
      </dsp:nvSpPr>
      <dsp:spPr>
        <a:xfrm>
          <a:off x="2245232"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逻辑回归</a:t>
          </a:r>
        </a:p>
      </dsp:txBody>
      <dsp:txXfrm>
        <a:off x="2256753" y="3919342"/>
        <a:ext cx="481211" cy="370326"/>
      </dsp:txXfrm>
    </dsp:sp>
    <dsp:sp modelId="{4E06390B-CC46-4938-8B4F-74DC795EC7D0}">
      <dsp:nvSpPr>
        <dsp:cNvPr id="0" name=""/>
        <dsp:cNvSpPr/>
      </dsp:nvSpPr>
      <dsp:spPr>
        <a:xfrm>
          <a:off x="2783512"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E96C86-5180-476C-96CB-23F2A95B48C9}">
      <dsp:nvSpPr>
        <dsp:cNvPr id="0" name=""/>
        <dsp:cNvSpPr/>
      </dsp:nvSpPr>
      <dsp:spPr>
        <a:xfrm>
          <a:off x="2817537"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支持向量</a:t>
          </a:r>
        </a:p>
      </dsp:txBody>
      <dsp:txXfrm>
        <a:off x="2829058" y="3919342"/>
        <a:ext cx="481211" cy="370326"/>
      </dsp:txXfrm>
    </dsp:sp>
    <dsp:sp modelId="{06D139A3-6541-4365-9942-16212CBB45D5}">
      <dsp:nvSpPr>
        <dsp:cNvPr id="0" name=""/>
        <dsp:cNvSpPr/>
      </dsp:nvSpPr>
      <dsp:spPr>
        <a:xfrm>
          <a:off x="3355816" y="3875497"/>
          <a:ext cx="504253" cy="3933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3228F0-E82E-420B-BC15-16AA67CAE6BC}">
      <dsp:nvSpPr>
        <dsp:cNvPr id="0" name=""/>
        <dsp:cNvSpPr/>
      </dsp:nvSpPr>
      <dsp:spPr>
        <a:xfrm>
          <a:off x="3389842" y="3907821"/>
          <a:ext cx="504253" cy="3933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神经网络 </a:t>
          </a:r>
        </a:p>
      </dsp:txBody>
      <dsp:txXfrm>
        <a:off x="3401363" y="3919342"/>
        <a:ext cx="481211" cy="370326"/>
      </dsp:txXfrm>
    </dsp:sp>
    <dsp:sp modelId="{3392A85D-33AC-43F0-A758-FB4678D8F953}">
      <dsp:nvSpPr>
        <dsp:cNvPr id="0" name=""/>
        <dsp:cNvSpPr/>
      </dsp:nvSpPr>
      <dsp:spPr>
        <a:xfrm>
          <a:off x="4519877" y="2959376"/>
          <a:ext cx="525640" cy="4292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5D84F0-19EC-4A9E-ADED-B1E98D568C21}">
      <dsp:nvSpPr>
        <dsp:cNvPr id="0" name=""/>
        <dsp:cNvSpPr/>
      </dsp:nvSpPr>
      <dsp:spPr>
        <a:xfrm>
          <a:off x="4553902" y="2991700"/>
          <a:ext cx="525640" cy="429214"/>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高级</a:t>
          </a:r>
        </a:p>
      </dsp:txBody>
      <dsp:txXfrm>
        <a:off x="4566473" y="3004271"/>
        <a:ext cx="500498" cy="404072"/>
      </dsp:txXfrm>
    </dsp:sp>
    <dsp:sp modelId="{92333596-E76D-411E-B102-0127D847AE24}">
      <dsp:nvSpPr>
        <dsp:cNvPr id="0" name=""/>
        <dsp:cNvSpPr/>
      </dsp:nvSpPr>
      <dsp:spPr>
        <a:xfrm>
          <a:off x="3896466" y="4833045"/>
          <a:ext cx="684401" cy="4903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BCCD5E-11B8-4109-9C00-4E61D94DDC9B}">
      <dsp:nvSpPr>
        <dsp:cNvPr id="0" name=""/>
        <dsp:cNvSpPr/>
      </dsp:nvSpPr>
      <dsp:spPr>
        <a:xfrm>
          <a:off x="3930491" y="4865370"/>
          <a:ext cx="684401" cy="490316"/>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集成学习</a:t>
          </a:r>
        </a:p>
      </dsp:txBody>
      <dsp:txXfrm>
        <a:off x="3944852" y="4879731"/>
        <a:ext cx="655679" cy="461594"/>
      </dsp:txXfrm>
    </dsp:sp>
    <dsp:sp modelId="{F618998E-EDF8-434E-9402-9D5114E4321B}">
      <dsp:nvSpPr>
        <dsp:cNvPr id="0" name=""/>
        <dsp:cNvSpPr/>
      </dsp:nvSpPr>
      <dsp:spPr>
        <a:xfrm>
          <a:off x="5130233" y="4833045"/>
          <a:ext cx="684401" cy="4903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2510FE-FDD9-4051-8D67-51EB6A0FB838}">
      <dsp:nvSpPr>
        <dsp:cNvPr id="0" name=""/>
        <dsp:cNvSpPr/>
      </dsp:nvSpPr>
      <dsp:spPr>
        <a:xfrm>
          <a:off x="5164258" y="4865370"/>
          <a:ext cx="684401" cy="490316"/>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a:t>
          </a:r>
          <a:endParaRPr lang="zh-CN" altLang="en-US" sz="1200" b="1" kern="1200" dirty="0"/>
        </a:p>
      </dsp:txBody>
      <dsp:txXfrm>
        <a:off x="5178619" y="4879731"/>
        <a:ext cx="655679" cy="461594"/>
      </dsp:txXfrm>
    </dsp:sp>
    <dsp:sp modelId="{E7D3BE14-4C22-4ED3-889B-FF3A21BB6B63}">
      <dsp:nvSpPr>
        <dsp:cNvPr id="0" name=""/>
        <dsp:cNvSpPr/>
      </dsp:nvSpPr>
      <dsp:spPr>
        <a:xfrm>
          <a:off x="6041910" y="2305545"/>
          <a:ext cx="623070" cy="4062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139618-E52A-4E32-A52C-4306C67D9A58}">
      <dsp:nvSpPr>
        <dsp:cNvPr id="0" name=""/>
        <dsp:cNvSpPr/>
      </dsp:nvSpPr>
      <dsp:spPr>
        <a:xfrm>
          <a:off x="6075936" y="2337869"/>
          <a:ext cx="623070" cy="4062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聚类</a:t>
          </a:r>
        </a:p>
      </dsp:txBody>
      <dsp:txXfrm>
        <a:off x="6087834" y="2349767"/>
        <a:ext cx="599274" cy="382447"/>
      </dsp:txXfrm>
    </dsp:sp>
    <dsp:sp modelId="{FD350612-98A6-48EB-A616-3CD4B08E9008}">
      <dsp:nvSpPr>
        <dsp:cNvPr id="0" name=""/>
        <dsp:cNvSpPr/>
      </dsp:nvSpPr>
      <dsp:spPr>
        <a:xfrm>
          <a:off x="5160461" y="2948793"/>
          <a:ext cx="562568" cy="3547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CCF712-36EC-4CE9-A363-F8CF4B6CE179}">
      <dsp:nvSpPr>
        <dsp:cNvPr id="0" name=""/>
        <dsp:cNvSpPr/>
      </dsp:nvSpPr>
      <dsp:spPr>
        <a:xfrm>
          <a:off x="5194486" y="2981118"/>
          <a:ext cx="562568" cy="3547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K</a:t>
          </a:r>
          <a:r>
            <a:rPr lang="zh-CN" altLang="en-US" sz="1200" b="1" kern="1200" dirty="0"/>
            <a:t>均值</a:t>
          </a:r>
        </a:p>
      </dsp:txBody>
      <dsp:txXfrm>
        <a:off x="5204876" y="2991508"/>
        <a:ext cx="541788" cy="333969"/>
      </dsp:txXfrm>
    </dsp:sp>
    <dsp:sp modelId="{15A33C41-57AC-470C-ABFF-FABABB728DF7}">
      <dsp:nvSpPr>
        <dsp:cNvPr id="0" name=""/>
        <dsp:cNvSpPr/>
      </dsp:nvSpPr>
      <dsp:spPr>
        <a:xfrm>
          <a:off x="5791080" y="2948793"/>
          <a:ext cx="562568" cy="3547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F13883-CE4D-4C2B-BA1D-5E9D15524C0D}">
      <dsp:nvSpPr>
        <dsp:cNvPr id="0" name=""/>
        <dsp:cNvSpPr/>
      </dsp:nvSpPr>
      <dsp:spPr>
        <a:xfrm>
          <a:off x="5825106" y="2981118"/>
          <a:ext cx="562568" cy="3547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层次聚类</a:t>
          </a:r>
        </a:p>
      </dsp:txBody>
      <dsp:txXfrm>
        <a:off x="5835496" y="2991508"/>
        <a:ext cx="541788" cy="333969"/>
      </dsp:txXfrm>
    </dsp:sp>
    <dsp:sp modelId="{52267DF5-2563-4976-A8B8-4232773F7001}">
      <dsp:nvSpPr>
        <dsp:cNvPr id="0" name=""/>
        <dsp:cNvSpPr/>
      </dsp:nvSpPr>
      <dsp:spPr>
        <a:xfrm>
          <a:off x="6421700" y="2948793"/>
          <a:ext cx="562568" cy="3547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DFA152-D088-4A36-8B62-8953F77564DE}">
      <dsp:nvSpPr>
        <dsp:cNvPr id="0" name=""/>
        <dsp:cNvSpPr/>
      </dsp:nvSpPr>
      <dsp:spPr>
        <a:xfrm>
          <a:off x="6455725" y="2981118"/>
          <a:ext cx="562568" cy="3547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密度聚类</a:t>
          </a:r>
        </a:p>
      </dsp:txBody>
      <dsp:txXfrm>
        <a:off x="6466115" y="2991508"/>
        <a:ext cx="541788" cy="333969"/>
      </dsp:txXfrm>
    </dsp:sp>
    <dsp:sp modelId="{7E56A33C-4E4F-4752-BE8A-E428789318A0}">
      <dsp:nvSpPr>
        <dsp:cNvPr id="0" name=""/>
        <dsp:cNvSpPr/>
      </dsp:nvSpPr>
      <dsp:spPr>
        <a:xfrm>
          <a:off x="7890370" y="2305545"/>
          <a:ext cx="623070" cy="4062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73C890-F48D-4E09-9971-991B80A5797F}">
      <dsp:nvSpPr>
        <dsp:cNvPr id="0" name=""/>
        <dsp:cNvSpPr/>
      </dsp:nvSpPr>
      <dsp:spPr>
        <a:xfrm>
          <a:off x="7924396" y="2337869"/>
          <a:ext cx="623070" cy="4062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t>关联规则</a:t>
          </a:r>
        </a:p>
      </dsp:txBody>
      <dsp:txXfrm>
        <a:off x="7936294" y="2349767"/>
        <a:ext cx="599274" cy="382447"/>
      </dsp:txXfrm>
    </dsp:sp>
    <dsp:sp modelId="{2400B051-D538-477B-AFBE-9BCC9B65E779}">
      <dsp:nvSpPr>
        <dsp:cNvPr id="0" name=""/>
        <dsp:cNvSpPr/>
      </dsp:nvSpPr>
      <dsp:spPr>
        <a:xfrm>
          <a:off x="6908576" y="3588873"/>
          <a:ext cx="693404" cy="194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7F0BED-8B7F-48E3-941A-4470F5498ADB}">
      <dsp:nvSpPr>
        <dsp:cNvPr id="0" name=""/>
        <dsp:cNvSpPr/>
      </dsp:nvSpPr>
      <dsp:spPr>
        <a:xfrm>
          <a:off x="6942601" y="3621197"/>
          <a:ext cx="693404" cy="194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err="1"/>
            <a:t>Apriori</a:t>
          </a:r>
          <a:endParaRPr lang="zh-CN" altLang="en-US" sz="1200" b="1" kern="1200" dirty="0"/>
        </a:p>
      </dsp:txBody>
      <dsp:txXfrm>
        <a:off x="6948296" y="3626892"/>
        <a:ext cx="682014" cy="183064"/>
      </dsp:txXfrm>
    </dsp:sp>
    <dsp:sp modelId="{91582A39-9819-4C60-B2A1-5693D9DCFD55}">
      <dsp:nvSpPr>
        <dsp:cNvPr id="0" name=""/>
        <dsp:cNvSpPr/>
      </dsp:nvSpPr>
      <dsp:spPr>
        <a:xfrm>
          <a:off x="7951593" y="3585239"/>
          <a:ext cx="975554" cy="1887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C7499C-C3DA-4F00-9B6A-C053DF938247}">
      <dsp:nvSpPr>
        <dsp:cNvPr id="0" name=""/>
        <dsp:cNvSpPr/>
      </dsp:nvSpPr>
      <dsp:spPr>
        <a:xfrm>
          <a:off x="7985619" y="3617563"/>
          <a:ext cx="975554" cy="1887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err="1"/>
            <a:t>FPGrowth</a:t>
          </a:r>
          <a:endParaRPr lang="zh-CN" altLang="en-US" sz="1200" b="1" kern="1200" dirty="0"/>
        </a:p>
      </dsp:txBody>
      <dsp:txXfrm>
        <a:off x="7991146" y="3623090"/>
        <a:ext cx="964500" cy="1776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6AE08E6-9570-46D7-9C14-6165B192C4D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5205" tIns="47602" rIns="95205" bIns="47602" numCol="1" anchor="t" anchorCtr="0" compatLnSpc="1">
            <a:prstTxWarp prst="textNoShape">
              <a:avLst/>
            </a:prstTxWarp>
          </a:bodyPr>
          <a:lstStyle>
            <a:lvl1pPr algn="l" defTabSz="952500" eaLnBrk="1" hangingPunct="1">
              <a:defRPr sz="1200" b="0">
                <a:latin typeface="Arial" pitchFamily="34" charset="0"/>
              </a:defRPr>
            </a:lvl1pPr>
          </a:lstStyle>
          <a:p>
            <a:pPr>
              <a:defRPr/>
            </a:pPr>
            <a:endParaRPr lang="zh-CN" altLang="en-US"/>
          </a:p>
        </p:txBody>
      </p:sp>
      <p:sp>
        <p:nvSpPr>
          <p:cNvPr id="5123" name="Rectangle 3">
            <a:extLst>
              <a:ext uri="{FF2B5EF4-FFF2-40B4-BE49-F238E27FC236}">
                <a16:creationId xmlns:a16="http://schemas.microsoft.com/office/drawing/2014/main" id="{D179E17E-ED28-445F-9F85-F685C4936815}"/>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5205" tIns="47602" rIns="95205" bIns="47602" numCol="1" anchor="t" anchorCtr="0" compatLnSpc="1">
            <a:prstTxWarp prst="textNoShape">
              <a:avLst/>
            </a:prstTxWarp>
          </a:bodyPr>
          <a:lstStyle>
            <a:lvl1pPr algn="r" defTabSz="952500" eaLnBrk="1" hangingPunct="1">
              <a:defRPr sz="1200" b="0">
                <a:latin typeface="Arial" pitchFamily="34" charset="0"/>
              </a:defRPr>
            </a:lvl1pPr>
          </a:lstStyle>
          <a:p>
            <a:pPr>
              <a:defRPr/>
            </a:pPr>
            <a:endParaRPr lang="en-US" altLang="zh-CN"/>
          </a:p>
        </p:txBody>
      </p:sp>
      <p:sp>
        <p:nvSpPr>
          <p:cNvPr id="5124" name="Rectangle 4">
            <a:extLst>
              <a:ext uri="{FF2B5EF4-FFF2-40B4-BE49-F238E27FC236}">
                <a16:creationId xmlns:a16="http://schemas.microsoft.com/office/drawing/2014/main" id="{C0B23F53-2A76-4E19-92AA-C54C68A726FF}"/>
              </a:ext>
            </a:extLst>
          </p:cNvPr>
          <p:cNvSpPr>
            <a:spLocks noGrp="1" noRot="1" noChangeAspect="1" noChangeArrowheads="1"/>
          </p:cNvSpPr>
          <p:nvPr>
            <p:ph type="sldImg" idx="2"/>
          </p:nvPr>
        </p:nvSpPr>
        <p:spPr bwMode="auto">
          <a:xfrm>
            <a:off x="930275" y="685800"/>
            <a:ext cx="49958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a:extLst>
              <a:ext uri="{FF2B5EF4-FFF2-40B4-BE49-F238E27FC236}">
                <a16:creationId xmlns:a16="http://schemas.microsoft.com/office/drawing/2014/main" id="{48C56043-F04B-4D93-B29C-7537AC253219}"/>
              </a:ext>
            </a:extLst>
          </p:cNvPr>
          <p:cNvSpPr>
            <a:spLocks noGrp="1" noRot="1" noChangeArrowheads="1"/>
          </p:cNvSpPr>
          <p:nvPr>
            <p:ph type="body" sz="quarter" idx="3"/>
          </p:nvPr>
        </p:nvSpPr>
        <p:spPr bwMode="auto">
          <a:xfrm>
            <a:off x="685800" y="4341813"/>
            <a:ext cx="5486400" cy="4116387"/>
          </a:xfrm>
          <a:prstGeom prst="rect">
            <a:avLst/>
          </a:prstGeom>
          <a:noFill/>
          <a:ln w="9525">
            <a:noFill/>
            <a:miter lim="800000"/>
            <a:headEnd/>
            <a:tailEnd/>
          </a:ln>
          <a:effectLst/>
        </p:spPr>
        <p:txBody>
          <a:bodyPr vert="horz" wrap="square" lIns="95205" tIns="47602" rIns="95205" bIns="47602" numCol="1" anchor="ctr"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6">
            <a:extLst>
              <a:ext uri="{FF2B5EF4-FFF2-40B4-BE49-F238E27FC236}">
                <a16:creationId xmlns:a16="http://schemas.microsoft.com/office/drawing/2014/main" id="{92B47CE5-507A-4294-94E0-9E68EADFC36F}"/>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5205" tIns="47602" rIns="95205" bIns="47602" numCol="1" anchor="b" anchorCtr="0" compatLnSpc="1">
            <a:prstTxWarp prst="textNoShape">
              <a:avLst/>
            </a:prstTxWarp>
          </a:bodyPr>
          <a:lstStyle>
            <a:lvl1pPr algn="l" defTabSz="952500" eaLnBrk="1" hangingPunct="1">
              <a:defRPr sz="1200" b="0">
                <a:latin typeface="Arial" pitchFamily="34" charset="0"/>
              </a:defRPr>
            </a:lvl1pPr>
          </a:lstStyle>
          <a:p>
            <a:pPr>
              <a:defRPr/>
            </a:pPr>
            <a:endParaRPr lang="en-US" altLang="zh-CN"/>
          </a:p>
        </p:txBody>
      </p:sp>
      <p:sp>
        <p:nvSpPr>
          <p:cNvPr id="5127" name="Rectangle 7">
            <a:extLst>
              <a:ext uri="{FF2B5EF4-FFF2-40B4-BE49-F238E27FC236}">
                <a16:creationId xmlns:a16="http://schemas.microsoft.com/office/drawing/2014/main" id="{03EEBB63-B421-41B9-BF37-9B723F32B5F5}"/>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5205" tIns="47602" rIns="95205" bIns="47602" numCol="1" anchor="b" anchorCtr="0" compatLnSpc="1">
            <a:prstTxWarp prst="textNoShape">
              <a:avLst/>
            </a:prstTxWarp>
          </a:bodyPr>
          <a:lstStyle>
            <a:lvl1pPr algn="r" defTabSz="952500" eaLnBrk="1" hangingPunct="1">
              <a:defRPr sz="1200" b="0">
                <a:latin typeface="Arial" panose="020B0604020202020204" pitchFamily="34" charset="0"/>
              </a:defRPr>
            </a:lvl1pPr>
          </a:lstStyle>
          <a:p>
            <a:pPr>
              <a:defRPr/>
            </a:pPr>
            <a:fld id="{FB881AEA-CF2B-465F-AA6C-68D0FA2D711F}" type="slidenum">
              <a:rPr lang="zh-CN" altLang="en-US"/>
              <a:pPr>
                <a:defRPr/>
              </a:pPr>
              <a:t>‹#›</a:t>
            </a:fld>
            <a:endParaRPr lang="en-US" altLang="zh-CN"/>
          </a:p>
        </p:txBody>
      </p:sp>
    </p:spTree>
    <p:extLst>
      <p:ext uri="{BB962C8B-B14F-4D97-AF65-F5344CB8AC3E}">
        <p14:creationId xmlns:p14="http://schemas.microsoft.com/office/powerpoint/2010/main" val="18948553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032C5895-22F8-4F2F-9934-728B84CE2AF8}"/>
              </a:ext>
            </a:extLst>
          </p:cNvPr>
          <p:cNvSpPr>
            <a:spLocks noGrp="1" noRot="1" noChangeAspect="1" noChangeArrowheads="1" noTextEdit="1"/>
          </p:cNvSpPr>
          <p:nvPr>
            <p:ph type="sldImg"/>
          </p:nvPr>
        </p:nvSpPr>
        <p:spPr>
          <a:xfrm>
            <a:off x="1141413" y="685800"/>
            <a:ext cx="4573587" cy="3429000"/>
          </a:xfrm>
        </p:spPr>
      </p:sp>
      <p:sp>
        <p:nvSpPr>
          <p:cNvPr id="8195" name="备注占位符 2">
            <a:extLst>
              <a:ext uri="{FF2B5EF4-FFF2-40B4-BE49-F238E27FC236}">
                <a16:creationId xmlns:a16="http://schemas.microsoft.com/office/drawing/2014/main" id="{9FE4E4CB-B90D-441A-ABEF-B48AAC61F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灯片编号占位符 3">
            <a:extLst>
              <a:ext uri="{FF2B5EF4-FFF2-40B4-BE49-F238E27FC236}">
                <a16:creationId xmlns:a16="http://schemas.microsoft.com/office/drawing/2014/main" id="{D3B93C74-87F5-4194-95AB-BFB406DEEB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b="1">
                <a:solidFill>
                  <a:schemeClr val="tx1"/>
                </a:solidFill>
                <a:latin typeface="Times New Roman" panose="02020603050405020304" pitchFamily="18" charset="0"/>
                <a:ea typeface="宋体" panose="02010600030101010101" pitchFamily="2" charset="-122"/>
              </a:defRPr>
            </a:lvl1pPr>
            <a:lvl2pPr marL="742950" indent="-285750" defTabSz="952500">
              <a:defRPr sz="2400" b="1">
                <a:solidFill>
                  <a:schemeClr val="tx1"/>
                </a:solidFill>
                <a:latin typeface="Times New Roman" panose="02020603050405020304" pitchFamily="18" charset="0"/>
                <a:ea typeface="宋体" panose="02010600030101010101" pitchFamily="2" charset="-122"/>
              </a:defRPr>
            </a:lvl2pPr>
            <a:lvl3pPr marL="1143000" indent="-228600" defTabSz="952500">
              <a:defRPr sz="2400" b="1">
                <a:solidFill>
                  <a:schemeClr val="tx1"/>
                </a:solidFill>
                <a:latin typeface="Times New Roman" panose="02020603050405020304" pitchFamily="18" charset="0"/>
                <a:ea typeface="宋体" panose="02010600030101010101" pitchFamily="2" charset="-122"/>
              </a:defRPr>
            </a:lvl3pPr>
            <a:lvl4pPr marL="1600200" indent="-228600" defTabSz="952500">
              <a:defRPr sz="2400" b="1">
                <a:solidFill>
                  <a:schemeClr val="tx1"/>
                </a:solidFill>
                <a:latin typeface="Times New Roman" panose="02020603050405020304" pitchFamily="18" charset="0"/>
                <a:ea typeface="宋体" panose="02010600030101010101" pitchFamily="2" charset="-122"/>
              </a:defRPr>
            </a:lvl4pPr>
            <a:lvl5pPr marL="2057400" indent="-228600" defTabSz="952500">
              <a:defRPr sz="2400" b="1">
                <a:solidFill>
                  <a:schemeClr val="tx1"/>
                </a:solidFill>
                <a:latin typeface="Times New Roman" panose="02020603050405020304" pitchFamily="18" charset="0"/>
                <a:ea typeface="宋体" panose="02010600030101010101" pitchFamily="2" charset="-122"/>
              </a:defRPr>
            </a:lvl5pPr>
            <a:lvl6pPr marL="25146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fld id="{5283D481-282E-4654-A1BD-76DB693DF397}" type="slidenum">
              <a:rPr lang="zh-CN" altLang="en-US" sz="1200" b="0" smtClean="0">
                <a:latin typeface="Arial" panose="020B0604020202020204" pitchFamily="34" charset="0"/>
              </a:rPr>
              <a:pPr/>
              <a:t>2</a:t>
            </a:fld>
            <a:endParaRPr lang="en-US" altLang="zh-CN" sz="1200" b="0">
              <a:latin typeface="Arial" panose="020B0604020202020204" pitchFamily="34" charset="0"/>
            </a:endParaRPr>
          </a:p>
        </p:txBody>
      </p:sp>
    </p:spTree>
    <p:extLst>
      <p:ext uri="{BB962C8B-B14F-4D97-AF65-F5344CB8AC3E}">
        <p14:creationId xmlns:p14="http://schemas.microsoft.com/office/powerpoint/2010/main" val="197707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pPr eaLnBrk="1" hangingPunct="1"/>
            <a:r>
              <a:rPr lang="zh-CN" altLang="en-US" sz="1200" dirty="0">
                <a:latin typeface="楷体_GB2312" pitchFamily="49" charset="-122"/>
              </a:rPr>
              <a:t>数据挖掘是一个反复迭代的人机交互处理过程。该过程需要经历多个步骤，并且很多决策需要由用户提供。 </a:t>
            </a:r>
          </a:p>
          <a:p>
            <a:pPr eaLnBrk="1" hangingPunct="1"/>
            <a:r>
              <a:rPr lang="zh-CN" altLang="en-US" sz="1200" dirty="0">
                <a:latin typeface="楷体_GB2312" pitchFamily="49" charset="-122"/>
              </a:rPr>
              <a:t>从宏观上看，数据挖掘过程主要由三个部分组成，即数据整理、数据挖掘和结果的解释评估。 </a:t>
            </a:r>
          </a:p>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15</a:t>
            </a:fld>
            <a:endParaRPr lang="en-US" altLang="zh-CN"/>
          </a:p>
        </p:txBody>
      </p:sp>
    </p:spTree>
    <p:extLst>
      <p:ext uri="{BB962C8B-B14F-4D97-AF65-F5344CB8AC3E}">
        <p14:creationId xmlns:p14="http://schemas.microsoft.com/office/powerpoint/2010/main" val="3959955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16</a:t>
            </a:fld>
            <a:endParaRPr lang="en-US" altLang="zh-CN"/>
          </a:p>
        </p:txBody>
      </p:sp>
    </p:spTree>
    <p:extLst>
      <p:ext uri="{BB962C8B-B14F-4D97-AF65-F5344CB8AC3E}">
        <p14:creationId xmlns:p14="http://schemas.microsoft.com/office/powerpoint/2010/main" val="3000468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18</a:t>
            </a:fld>
            <a:endParaRPr lang="en-US" altLang="zh-CN"/>
          </a:p>
        </p:txBody>
      </p:sp>
    </p:spTree>
    <p:extLst>
      <p:ext uri="{BB962C8B-B14F-4D97-AF65-F5344CB8AC3E}">
        <p14:creationId xmlns:p14="http://schemas.microsoft.com/office/powerpoint/2010/main" val="1463626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19</a:t>
            </a:fld>
            <a:endParaRPr lang="en-US" altLang="zh-CN"/>
          </a:p>
        </p:txBody>
      </p:sp>
    </p:spTree>
    <p:extLst>
      <p:ext uri="{BB962C8B-B14F-4D97-AF65-F5344CB8AC3E}">
        <p14:creationId xmlns:p14="http://schemas.microsoft.com/office/powerpoint/2010/main" val="416630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20</a:t>
            </a:fld>
            <a:endParaRPr lang="en-US" altLang="zh-CN"/>
          </a:p>
        </p:txBody>
      </p:sp>
    </p:spTree>
    <p:extLst>
      <p:ext uri="{BB962C8B-B14F-4D97-AF65-F5344CB8AC3E}">
        <p14:creationId xmlns:p14="http://schemas.microsoft.com/office/powerpoint/2010/main" val="4529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21</a:t>
            </a:fld>
            <a:endParaRPr lang="en-US" altLang="zh-CN"/>
          </a:p>
        </p:txBody>
      </p:sp>
    </p:spTree>
    <p:extLst>
      <p:ext uri="{BB962C8B-B14F-4D97-AF65-F5344CB8AC3E}">
        <p14:creationId xmlns:p14="http://schemas.microsoft.com/office/powerpoint/2010/main" val="32985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22</a:t>
            </a:fld>
            <a:endParaRPr lang="en-US" altLang="zh-CN"/>
          </a:p>
        </p:txBody>
      </p:sp>
    </p:spTree>
    <p:extLst>
      <p:ext uri="{BB962C8B-B14F-4D97-AF65-F5344CB8AC3E}">
        <p14:creationId xmlns:p14="http://schemas.microsoft.com/office/powerpoint/2010/main" val="1358422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23</a:t>
            </a:fld>
            <a:endParaRPr lang="en-US" altLang="zh-CN"/>
          </a:p>
        </p:txBody>
      </p:sp>
    </p:spTree>
    <p:extLst>
      <p:ext uri="{BB962C8B-B14F-4D97-AF65-F5344CB8AC3E}">
        <p14:creationId xmlns:p14="http://schemas.microsoft.com/office/powerpoint/2010/main" val="2990028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24</a:t>
            </a:fld>
            <a:endParaRPr lang="en-US" altLang="zh-CN"/>
          </a:p>
        </p:txBody>
      </p:sp>
    </p:spTree>
    <p:extLst>
      <p:ext uri="{BB962C8B-B14F-4D97-AF65-F5344CB8AC3E}">
        <p14:creationId xmlns:p14="http://schemas.microsoft.com/office/powerpoint/2010/main" val="382052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C187E8DE-909C-4878-B577-EF0A147245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5D73432-262F-4162-8C59-B1D1B6ED80AD}" type="slidenum">
              <a:rPr lang="en-US" altLang="zh-CN" smtClean="0">
                <a:latin typeface="Times New Roman" panose="02020603050405020304" pitchFamily="18" charset="0"/>
              </a:rPr>
              <a:pPr>
                <a:spcBef>
                  <a:spcPct val="0"/>
                </a:spcBef>
              </a:pPr>
              <a:t>30</a:t>
            </a:fld>
            <a:endParaRPr lang="en-US" altLang="zh-CN">
              <a:latin typeface="Times New Roman" panose="02020603050405020304" pitchFamily="18" charset="0"/>
            </a:endParaRPr>
          </a:p>
        </p:txBody>
      </p:sp>
      <p:sp>
        <p:nvSpPr>
          <p:cNvPr id="37891" name="Rectangle 2">
            <a:extLst>
              <a:ext uri="{FF2B5EF4-FFF2-40B4-BE49-F238E27FC236}">
                <a16:creationId xmlns:a16="http://schemas.microsoft.com/office/drawing/2014/main" id="{54AACE72-DEFA-4037-9483-B24E5F7615A0}"/>
              </a:ext>
            </a:extLst>
          </p:cNvPr>
          <p:cNvSpPr>
            <a:spLocks noGrp="1" noRot="1" noChangeAspect="1" noChangeArrowheads="1" noTextEdit="1"/>
          </p:cNvSpPr>
          <p:nvPr>
            <p:ph type="sldImg"/>
          </p:nvPr>
        </p:nvSpPr>
        <p:spPr bwMode="auto">
          <a:xfrm>
            <a:off x="1141413"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7EB481DA-2C7C-4CD1-B2F0-3C11310640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首先我们一起学习关联规则挖掘，关联规则挖掘最经典的案例即为购物篮中的啤酒和尿布的故事。</a:t>
            </a:r>
            <a:endParaRPr lang="en-US" altLang="zh-CN" dirty="0"/>
          </a:p>
          <a:p>
            <a:r>
              <a:rPr lang="zh-CN" altLang="en-US" sz="1200" b="0" i="0" kern="1200" dirty="0">
                <a:solidFill>
                  <a:schemeClr val="tx1"/>
                </a:solidFill>
                <a:effectLst/>
                <a:latin typeface="+mn-lt"/>
                <a:ea typeface="+mn-ea"/>
                <a:cs typeface="+mn-cs"/>
              </a:rPr>
              <a:t>“啤酒与尿布”的故事产生于</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的美国沃尔玛超市中，在美国有婴儿的家庭中，一般是母亲在家中照看婴儿，年轻的父亲前去超市购买尿布。父亲在购买尿布的同时，往往会顺便为自己购买啤酒，这样就会出现啤酒与尿布这两件看上去不相干的商品经常会出现在同一个购物篮的现象。这样两种商品经常一起被购买，我们就称为一组频繁模式</a:t>
            </a:r>
            <a:endParaRPr lang="zh-CN" altLang="zh-CN" dirty="0"/>
          </a:p>
        </p:txBody>
      </p:sp>
    </p:spTree>
    <p:extLst>
      <p:ext uri="{BB962C8B-B14F-4D97-AF65-F5344CB8AC3E}">
        <p14:creationId xmlns:p14="http://schemas.microsoft.com/office/powerpoint/2010/main" val="1843174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531B377C-EDB2-482A-B44C-8620B44F3CA6}"/>
              </a:ext>
            </a:extLst>
          </p:cNvPr>
          <p:cNvSpPr>
            <a:spLocks noGrp="1" noRot="1" noChangeAspect="1" noChangeArrowheads="1" noTextEdit="1"/>
          </p:cNvSpPr>
          <p:nvPr>
            <p:ph type="sldImg"/>
          </p:nvPr>
        </p:nvSpPr>
        <p:spPr>
          <a:xfrm>
            <a:off x="1141413" y="685800"/>
            <a:ext cx="4573587" cy="3429000"/>
          </a:xfrm>
        </p:spPr>
      </p:sp>
      <p:sp>
        <p:nvSpPr>
          <p:cNvPr id="12291" name="备注占位符 2">
            <a:extLst>
              <a:ext uri="{FF2B5EF4-FFF2-40B4-BE49-F238E27FC236}">
                <a16:creationId xmlns:a16="http://schemas.microsoft.com/office/drawing/2014/main" id="{82FC9356-2794-477C-9EB6-6CD1D6B10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我们生活在数据的世界，每时每刻，每分每秒，都在跟数据打交道。</a:t>
            </a:r>
          </a:p>
        </p:txBody>
      </p:sp>
      <p:sp>
        <p:nvSpPr>
          <p:cNvPr id="12292" name="灯片编号占位符 3">
            <a:extLst>
              <a:ext uri="{FF2B5EF4-FFF2-40B4-BE49-F238E27FC236}">
                <a16:creationId xmlns:a16="http://schemas.microsoft.com/office/drawing/2014/main" id="{13216FEB-9BD6-4F3A-8F85-FB5689F56D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b="1">
                <a:solidFill>
                  <a:schemeClr val="tx1"/>
                </a:solidFill>
                <a:latin typeface="Times New Roman" panose="02020603050405020304" pitchFamily="18" charset="0"/>
                <a:ea typeface="宋体" panose="02010600030101010101" pitchFamily="2" charset="-122"/>
              </a:defRPr>
            </a:lvl1pPr>
            <a:lvl2pPr marL="742950" indent="-285750" defTabSz="952500">
              <a:defRPr sz="2400" b="1">
                <a:solidFill>
                  <a:schemeClr val="tx1"/>
                </a:solidFill>
                <a:latin typeface="Times New Roman" panose="02020603050405020304" pitchFamily="18" charset="0"/>
                <a:ea typeface="宋体" panose="02010600030101010101" pitchFamily="2" charset="-122"/>
              </a:defRPr>
            </a:lvl2pPr>
            <a:lvl3pPr marL="1143000" indent="-228600" defTabSz="952500">
              <a:defRPr sz="2400" b="1">
                <a:solidFill>
                  <a:schemeClr val="tx1"/>
                </a:solidFill>
                <a:latin typeface="Times New Roman" panose="02020603050405020304" pitchFamily="18" charset="0"/>
                <a:ea typeface="宋体" panose="02010600030101010101" pitchFamily="2" charset="-122"/>
              </a:defRPr>
            </a:lvl3pPr>
            <a:lvl4pPr marL="1600200" indent="-228600" defTabSz="952500">
              <a:defRPr sz="2400" b="1">
                <a:solidFill>
                  <a:schemeClr val="tx1"/>
                </a:solidFill>
                <a:latin typeface="Times New Roman" panose="02020603050405020304" pitchFamily="18" charset="0"/>
                <a:ea typeface="宋体" panose="02010600030101010101" pitchFamily="2" charset="-122"/>
              </a:defRPr>
            </a:lvl4pPr>
            <a:lvl5pPr marL="2057400" indent="-228600" defTabSz="952500">
              <a:defRPr sz="2400" b="1">
                <a:solidFill>
                  <a:schemeClr val="tx1"/>
                </a:solidFill>
                <a:latin typeface="Times New Roman" panose="02020603050405020304" pitchFamily="18" charset="0"/>
                <a:ea typeface="宋体" panose="02010600030101010101" pitchFamily="2" charset="-122"/>
              </a:defRPr>
            </a:lvl5pPr>
            <a:lvl6pPr marL="25146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defTabSz="9525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fld id="{D6DC3318-8A8B-4254-AFCD-6D573DB9EC4D}" type="slidenum">
              <a:rPr lang="zh-CN" altLang="en-US" sz="1200" b="0" smtClean="0">
                <a:latin typeface="Arial" panose="020B0604020202020204" pitchFamily="34" charset="0"/>
              </a:rPr>
              <a:pPr/>
              <a:t>3</a:t>
            </a:fld>
            <a:endParaRPr lang="en-US" altLang="zh-CN" sz="1200" b="0">
              <a:latin typeface="Arial" panose="020B0604020202020204" pitchFamily="34" charset="0"/>
            </a:endParaRPr>
          </a:p>
        </p:txBody>
      </p:sp>
    </p:spTree>
    <p:extLst>
      <p:ext uri="{BB962C8B-B14F-4D97-AF65-F5344CB8AC3E}">
        <p14:creationId xmlns:p14="http://schemas.microsoft.com/office/powerpoint/2010/main" val="3459499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14283C4-B74D-4306-AFE6-68C822D517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525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525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525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525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F68597C-AE02-4190-8CA7-FF62425D569B}" type="slidenum">
              <a:rPr lang="en-US" altLang="zh-CN" smtClean="0">
                <a:latin typeface="Times New Roman" panose="02020603050405020304" pitchFamily="18" charset="0"/>
              </a:rPr>
              <a:pPr>
                <a:spcBef>
                  <a:spcPct val="0"/>
                </a:spcBef>
              </a:pPr>
              <a:t>31</a:t>
            </a:fld>
            <a:endParaRPr lang="en-US" altLang="zh-CN">
              <a:latin typeface="Times New Roman" panose="02020603050405020304" pitchFamily="18" charset="0"/>
            </a:endParaRPr>
          </a:p>
        </p:txBody>
      </p:sp>
      <p:sp>
        <p:nvSpPr>
          <p:cNvPr id="41987" name="Rectangle 2">
            <a:extLst>
              <a:ext uri="{FF2B5EF4-FFF2-40B4-BE49-F238E27FC236}">
                <a16:creationId xmlns:a16="http://schemas.microsoft.com/office/drawing/2014/main" id="{2760BBC9-4525-4E91-8E20-142A11C3AC03}"/>
              </a:ext>
            </a:extLst>
          </p:cNvPr>
          <p:cNvSpPr>
            <a:spLocks noGrp="1" noRot="1" noChangeAspect="1" noChangeArrowheads="1" noTextEdit="1"/>
          </p:cNvSpPr>
          <p:nvPr>
            <p:ph type="sldImg"/>
          </p:nvPr>
        </p:nvSpPr>
        <p:spPr>
          <a:xfrm>
            <a:off x="1141413" y="685800"/>
            <a:ext cx="4573587" cy="3429000"/>
          </a:xfrm>
          <a:ln>
            <a:solidFill>
              <a:srgbClr val="000000"/>
            </a:solidFill>
            <a:miter lim="800000"/>
            <a:headEnd/>
            <a:tailEnd/>
          </a:ln>
        </p:spPr>
      </p:sp>
      <p:sp>
        <p:nvSpPr>
          <p:cNvPr id="41988" name="Rectangle 3">
            <a:extLst>
              <a:ext uri="{FF2B5EF4-FFF2-40B4-BE49-F238E27FC236}">
                <a16:creationId xmlns:a16="http://schemas.microsoft.com/office/drawing/2014/main" id="{7EF7A0B5-D70C-413B-B6EB-405D7E5423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湖南是 啤酒和卤鸡翅、鸭脖，步步高超市。</a:t>
            </a:r>
            <a:endParaRPr lang="zh-CN" altLang="zh-CN" dirty="0"/>
          </a:p>
        </p:txBody>
      </p:sp>
    </p:spTree>
    <p:extLst>
      <p:ext uri="{BB962C8B-B14F-4D97-AF65-F5344CB8AC3E}">
        <p14:creationId xmlns:p14="http://schemas.microsoft.com/office/powerpoint/2010/main" val="10470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14283C4-B74D-4306-AFE6-68C822D517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525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525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525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525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525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F68597C-AE02-4190-8CA7-FF62425D569B}" type="slidenum">
              <a:rPr lang="en-US" altLang="zh-CN" smtClean="0">
                <a:latin typeface="Times New Roman" panose="02020603050405020304" pitchFamily="18" charset="0"/>
              </a:rPr>
              <a:pPr>
                <a:spcBef>
                  <a:spcPct val="0"/>
                </a:spcBef>
              </a:pPr>
              <a:t>32</a:t>
            </a:fld>
            <a:endParaRPr lang="en-US" altLang="zh-CN">
              <a:latin typeface="Times New Roman" panose="02020603050405020304" pitchFamily="18" charset="0"/>
            </a:endParaRPr>
          </a:p>
        </p:txBody>
      </p:sp>
      <p:sp>
        <p:nvSpPr>
          <p:cNvPr id="41987" name="Rectangle 2">
            <a:extLst>
              <a:ext uri="{FF2B5EF4-FFF2-40B4-BE49-F238E27FC236}">
                <a16:creationId xmlns:a16="http://schemas.microsoft.com/office/drawing/2014/main" id="{2760BBC9-4525-4E91-8E20-142A11C3AC03}"/>
              </a:ext>
            </a:extLst>
          </p:cNvPr>
          <p:cNvSpPr>
            <a:spLocks noGrp="1" noRot="1" noChangeAspect="1" noChangeArrowheads="1" noTextEdit="1"/>
          </p:cNvSpPr>
          <p:nvPr>
            <p:ph type="sldImg"/>
          </p:nvPr>
        </p:nvSpPr>
        <p:spPr>
          <a:xfrm>
            <a:off x="1141413" y="685800"/>
            <a:ext cx="4573587" cy="3429000"/>
          </a:xfrm>
          <a:ln>
            <a:solidFill>
              <a:srgbClr val="000000"/>
            </a:solidFill>
            <a:miter lim="800000"/>
            <a:headEnd/>
            <a:tailEnd/>
          </a:ln>
        </p:spPr>
      </p:sp>
      <p:sp>
        <p:nvSpPr>
          <p:cNvPr id="41988" name="Rectangle 3">
            <a:extLst>
              <a:ext uri="{FF2B5EF4-FFF2-40B4-BE49-F238E27FC236}">
                <a16:creationId xmlns:a16="http://schemas.microsoft.com/office/drawing/2014/main" id="{7EF7A0B5-D70C-413B-B6EB-405D7E5423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湖南是 啤酒和卤鸡翅、鸭脖，步步高超市。</a:t>
            </a:r>
            <a:endParaRPr lang="zh-CN" altLang="zh-CN" dirty="0"/>
          </a:p>
        </p:txBody>
      </p:sp>
    </p:spTree>
    <p:extLst>
      <p:ext uri="{BB962C8B-B14F-4D97-AF65-F5344CB8AC3E}">
        <p14:creationId xmlns:p14="http://schemas.microsoft.com/office/powerpoint/2010/main" val="818779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此处我会让学生回答，苹果和梨有哪些特征上的不同，大小、颜色、形状</a:t>
            </a:r>
            <a:endParaRPr lang="en-US" altLang="zh-CN" dirty="0"/>
          </a:p>
          <a:p>
            <a:r>
              <a:rPr lang="zh-CN" altLang="en-US" dirty="0"/>
              <a:t>分类通俗的讲，就是根据这些特征和观测数据建立数学模型，对新的数例进行判断的过程。</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33</a:t>
            </a:fld>
            <a:endParaRPr lang="en-US" altLang="zh-CN"/>
          </a:p>
        </p:txBody>
      </p:sp>
    </p:spTree>
    <p:extLst>
      <p:ext uri="{BB962C8B-B14F-4D97-AF65-F5344CB8AC3E}">
        <p14:creationId xmlns:p14="http://schemas.microsoft.com/office/powerpoint/2010/main" val="3326671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E4C8209E-F825-42EE-813B-E49F4C650F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1A3E3DA-4A47-4C82-A15D-DD1A8C000B0E}" type="slidenum">
              <a:rPr lang="en-US" altLang="zh-CN" smtClean="0">
                <a:latin typeface="Times New Roman" panose="02020603050405020304" pitchFamily="18" charset="0"/>
              </a:rPr>
              <a:pPr>
                <a:spcBef>
                  <a:spcPct val="0"/>
                </a:spcBef>
              </a:pPr>
              <a:t>34</a:t>
            </a:fld>
            <a:endParaRPr lang="en-US" altLang="zh-CN">
              <a:latin typeface="Times New Roman" panose="02020603050405020304" pitchFamily="18" charset="0"/>
            </a:endParaRPr>
          </a:p>
        </p:txBody>
      </p:sp>
      <p:sp>
        <p:nvSpPr>
          <p:cNvPr id="60419" name="Rectangle 2">
            <a:extLst>
              <a:ext uri="{FF2B5EF4-FFF2-40B4-BE49-F238E27FC236}">
                <a16:creationId xmlns:a16="http://schemas.microsoft.com/office/drawing/2014/main" id="{48E8996D-0D69-46EE-B05B-EC03A5993F44}"/>
              </a:ext>
            </a:extLst>
          </p:cNvPr>
          <p:cNvSpPr>
            <a:spLocks noGrp="1" noRot="1" noChangeAspect="1" noChangeArrowheads="1" noTextEdit="1"/>
          </p:cNvSpPr>
          <p:nvPr>
            <p:ph type="sldImg"/>
          </p:nvPr>
        </p:nvSpPr>
        <p:spPr bwMode="auto">
          <a:xfrm>
            <a:off x="1141413"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4245EF47-2917-4F9E-B34D-32D01876C7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具体地，第一步，我们对已标注信用评估等级的训练集进行学习建模，在此基础上得到类别特征，比如我们通过客户数据的训练集，可以学习到年龄在</a:t>
            </a:r>
            <a:r>
              <a:rPr lang="en-US" altLang="zh-CN" dirty="0"/>
              <a:t>30</a:t>
            </a:r>
            <a:r>
              <a:rPr lang="zh-CN" altLang="en-US" dirty="0"/>
              <a:t>岁到</a:t>
            </a:r>
            <a:r>
              <a:rPr lang="en-US" altLang="zh-CN" dirty="0"/>
              <a:t>40</a:t>
            </a:r>
            <a:r>
              <a:rPr lang="zh-CN" altLang="en-US" dirty="0"/>
              <a:t>岁之间，且收入高的客户其信用等级表现为良好这个特征</a:t>
            </a:r>
            <a:endParaRPr lang="zh-CN" altLang="zh-CN" dirty="0"/>
          </a:p>
        </p:txBody>
      </p:sp>
    </p:spTree>
    <p:extLst>
      <p:ext uri="{BB962C8B-B14F-4D97-AF65-F5344CB8AC3E}">
        <p14:creationId xmlns:p14="http://schemas.microsoft.com/office/powerpoint/2010/main" val="1819264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E4C8209E-F825-42EE-813B-E49F4C650F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1A3E3DA-4A47-4C82-A15D-DD1A8C000B0E}" type="slidenum">
              <a:rPr lang="en-US" altLang="zh-CN" smtClean="0">
                <a:latin typeface="Times New Roman" panose="02020603050405020304" pitchFamily="18" charset="0"/>
              </a:rPr>
              <a:pPr>
                <a:spcBef>
                  <a:spcPct val="0"/>
                </a:spcBef>
              </a:pPr>
              <a:t>35</a:t>
            </a:fld>
            <a:endParaRPr lang="en-US" altLang="zh-CN">
              <a:latin typeface="Times New Roman" panose="02020603050405020304" pitchFamily="18" charset="0"/>
            </a:endParaRPr>
          </a:p>
        </p:txBody>
      </p:sp>
      <p:sp>
        <p:nvSpPr>
          <p:cNvPr id="60419" name="Rectangle 2">
            <a:extLst>
              <a:ext uri="{FF2B5EF4-FFF2-40B4-BE49-F238E27FC236}">
                <a16:creationId xmlns:a16="http://schemas.microsoft.com/office/drawing/2014/main" id="{48E8996D-0D69-46EE-B05B-EC03A5993F44}"/>
              </a:ext>
            </a:extLst>
          </p:cNvPr>
          <p:cNvSpPr>
            <a:spLocks noGrp="1" noRot="1" noChangeAspect="1" noChangeArrowheads="1" noTextEdit="1"/>
          </p:cNvSpPr>
          <p:nvPr>
            <p:ph type="sldImg"/>
          </p:nvPr>
        </p:nvSpPr>
        <p:spPr bwMode="auto">
          <a:xfrm>
            <a:off x="1141413"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4245EF47-2917-4F9E-B34D-32D01876C7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具体地，第一步，我们对已标注信用评估等级的训练集进行学习建模，在此基础上得到类别特征，比如我们通过客户数据的训练集，可以学习到年龄在</a:t>
            </a:r>
            <a:r>
              <a:rPr lang="en-US" altLang="zh-CN" dirty="0"/>
              <a:t>30</a:t>
            </a:r>
            <a:r>
              <a:rPr lang="zh-CN" altLang="en-US" dirty="0"/>
              <a:t>岁到</a:t>
            </a:r>
            <a:r>
              <a:rPr lang="en-US" altLang="zh-CN" dirty="0"/>
              <a:t>40</a:t>
            </a:r>
            <a:r>
              <a:rPr lang="zh-CN" altLang="en-US" dirty="0"/>
              <a:t>岁之间，且收入高的客户其信用等级表现为良好这个特征</a:t>
            </a:r>
            <a:endParaRPr lang="zh-CN" altLang="zh-CN" dirty="0"/>
          </a:p>
        </p:txBody>
      </p:sp>
    </p:spTree>
    <p:extLst>
      <p:ext uri="{BB962C8B-B14F-4D97-AF65-F5344CB8AC3E}">
        <p14:creationId xmlns:p14="http://schemas.microsoft.com/office/powerpoint/2010/main" val="3326356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E4C8209E-F825-42EE-813B-E49F4C650F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1A3E3DA-4A47-4C82-A15D-DD1A8C000B0E}" type="slidenum">
              <a:rPr lang="en-US" altLang="zh-CN" smtClean="0">
                <a:latin typeface="Times New Roman" panose="02020603050405020304" pitchFamily="18" charset="0"/>
              </a:rPr>
              <a:pPr>
                <a:spcBef>
                  <a:spcPct val="0"/>
                </a:spcBef>
              </a:pPr>
              <a:t>36</a:t>
            </a:fld>
            <a:endParaRPr lang="en-US" altLang="zh-CN">
              <a:latin typeface="Times New Roman" panose="02020603050405020304" pitchFamily="18" charset="0"/>
            </a:endParaRPr>
          </a:p>
        </p:txBody>
      </p:sp>
      <p:sp>
        <p:nvSpPr>
          <p:cNvPr id="60419" name="Rectangle 2">
            <a:extLst>
              <a:ext uri="{FF2B5EF4-FFF2-40B4-BE49-F238E27FC236}">
                <a16:creationId xmlns:a16="http://schemas.microsoft.com/office/drawing/2014/main" id="{48E8996D-0D69-46EE-B05B-EC03A5993F44}"/>
              </a:ext>
            </a:extLst>
          </p:cNvPr>
          <p:cNvSpPr>
            <a:spLocks noGrp="1" noRot="1" noChangeAspect="1" noChangeArrowheads="1" noTextEdit="1"/>
          </p:cNvSpPr>
          <p:nvPr>
            <p:ph type="sldImg"/>
          </p:nvPr>
        </p:nvSpPr>
        <p:spPr bwMode="auto">
          <a:xfrm>
            <a:off x="1141413"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4245EF47-2917-4F9E-B34D-32D01876C7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dirty="0"/>
          </a:p>
        </p:txBody>
      </p:sp>
    </p:spTree>
    <p:extLst>
      <p:ext uri="{BB962C8B-B14F-4D97-AF65-F5344CB8AC3E}">
        <p14:creationId xmlns:p14="http://schemas.microsoft.com/office/powerpoint/2010/main" val="2751427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0A31F492-5250-46D2-8092-B30D6A0482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482845E-6BE0-4656-9623-C20294F055FE}" type="slidenum">
              <a:rPr lang="en-US" altLang="zh-CN" smtClean="0">
                <a:latin typeface="Times New Roman" panose="02020603050405020304" pitchFamily="18" charset="0"/>
              </a:rPr>
              <a:pPr>
                <a:spcBef>
                  <a:spcPct val="0"/>
                </a:spcBef>
              </a:pPr>
              <a:t>37</a:t>
            </a:fld>
            <a:endParaRPr lang="en-US" altLang="zh-CN">
              <a:latin typeface="Times New Roman" panose="02020603050405020304" pitchFamily="18" charset="0"/>
            </a:endParaRPr>
          </a:p>
        </p:txBody>
      </p:sp>
      <p:sp>
        <p:nvSpPr>
          <p:cNvPr id="62467" name="Rectangle 2">
            <a:extLst>
              <a:ext uri="{FF2B5EF4-FFF2-40B4-BE49-F238E27FC236}">
                <a16:creationId xmlns:a16="http://schemas.microsoft.com/office/drawing/2014/main" id="{72A621CB-BEAA-4C93-BE09-FFA9538BF12A}"/>
              </a:ext>
            </a:extLst>
          </p:cNvPr>
          <p:cNvSpPr>
            <a:spLocks noGrp="1" noRot="1" noChangeAspect="1" noChangeArrowheads="1" noTextEdit="1"/>
          </p:cNvSpPr>
          <p:nvPr>
            <p:ph type="sldImg"/>
          </p:nvPr>
        </p:nvSpPr>
        <p:spPr bwMode="auto">
          <a:xfrm>
            <a:off x="1141413"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BEC9069E-E1D7-4C13-8E89-1028F095B1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dirty="0"/>
          </a:p>
        </p:txBody>
      </p:sp>
    </p:spTree>
    <p:extLst>
      <p:ext uri="{BB962C8B-B14F-4D97-AF65-F5344CB8AC3E}">
        <p14:creationId xmlns:p14="http://schemas.microsoft.com/office/powerpoint/2010/main" val="125848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38</a:t>
            </a:fld>
            <a:endParaRPr lang="zh-CN" altLang="en-US"/>
          </a:p>
        </p:txBody>
      </p:sp>
    </p:spTree>
    <p:extLst>
      <p:ext uri="{BB962C8B-B14F-4D97-AF65-F5344CB8AC3E}">
        <p14:creationId xmlns:p14="http://schemas.microsoft.com/office/powerpoint/2010/main" val="2946691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39</a:t>
            </a:fld>
            <a:endParaRPr lang="zh-CN" altLang="en-US"/>
          </a:p>
        </p:txBody>
      </p:sp>
    </p:spTree>
    <p:extLst>
      <p:ext uri="{BB962C8B-B14F-4D97-AF65-F5344CB8AC3E}">
        <p14:creationId xmlns:p14="http://schemas.microsoft.com/office/powerpoint/2010/main" val="1602547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40</a:t>
            </a:fld>
            <a:endParaRPr lang="zh-CN" altLang="en-US"/>
          </a:p>
        </p:txBody>
      </p:sp>
    </p:spTree>
    <p:extLst>
      <p:ext uri="{BB962C8B-B14F-4D97-AF65-F5344CB8AC3E}">
        <p14:creationId xmlns:p14="http://schemas.microsoft.com/office/powerpoint/2010/main" val="113398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a:t>
            </a:fld>
            <a:endParaRPr lang="zh-CN" altLang="en-US"/>
          </a:p>
        </p:txBody>
      </p:sp>
    </p:spTree>
    <p:extLst>
      <p:ext uri="{BB962C8B-B14F-4D97-AF65-F5344CB8AC3E}">
        <p14:creationId xmlns:p14="http://schemas.microsoft.com/office/powerpoint/2010/main" val="433586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41</a:t>
            </a:fld>
            <a:endParaRPr lang="zh-CN" altLang="en-US"/>
          </a:p>
        </p:txBody>
      </p:sp>
    </p:spTree>
    <p:extLst>
      <p:ext uri="{BB962C8B-B14F-4D97-AF65-F5344CB8AC3E}">
        <p14:creationId xmlns:p14="http://schemas.microsoft.com/office/powerpoint/2010/main" val="944259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42</a:t>
            </a:fld>
            <a:endParaRPr lang="zh-CN" altLang="en-US"/>
          </a:p>
        </p:txBody>
      </p:sp>
    </p:spTree>
    <p:extLst>
      <p:ext uri="{BB962C8B-B14F-4D97-AF65-F5344CB8AC3E}">
        <p14:creationId xmlns:p14="http://schemas.microsoft.com/office/powerpoint/2010/main" val="273526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在不告诉你这里有什么水果的时候，仅根据刚刚的特征对数据进行聚类划分。</a:t>
            </a:r>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43</a:t>
            </a:fld>
            <a:endParaRPr lang="en-US" altLang="zh-CN"/>
          </a:p>
        </p:txBody>
      </p:sp>
    </p:spTree>
    <p:extLst>
      <p:ext uri="{BB962C8B-B14F-4D97-AF65-F5344CB8AC3E}">
        <p14:creationId xmlns:p14="http://schemas.microsoft.com/office/powerpoint/2010/main" val="4253125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比如我们这里有</a:t>
            </a:r>
            <a:r>
              <a:rPr lang="en-US" altLang="zh-CN" dirty="0"/>
              <a:t>16</a:t>
            </a:r>
            <a:r>
              <a:rPr lang="zh-CN" altLang="en-US" dirty="0"/>
              <a:t>张扑克，我们现在想把这</a:t>
            </a:r>
            <a:r>
              <a:rPr lang="en-US" altLang="zh-CN" dirty="0"/>
              <a:t>16</a:t>
            </a:r>
            <a:r>
              <a:rPr lang="zh-CN" altLang="en-US" dirty="0"/>
              <a:t>张扑克分成不同的组</a:t>
            </a:r>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44</a:t>
            </a:fld>
            <a:endParaRPr lang="zh-CN" altLang="en-US"/>
          </a:p>
        </p:txBody>
      </p:sp>
    </p:spTree>
    <p:extLst>
      <p:ext uri="{BB962C8B-B14F-4D97-AF65-F5344CB8AC3E}">
        <p14:creationId xmlns:p14="http://schemas.microsoft.com/office/powerpoint/2010/main" val="18752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我们以花色作为相似性计算的特征，那么很显然我们可以利用聚类方法，把前述</a:t>
            </a:r>
            <a:r>
              <a:rPr lang="en-US" altLang="zh-CN" dirty="0"/>
              <a:t>16</a:t>
            </a:r>
            <a:r>
              <a:rPr lang="zh-CN" altLang="en-US" dirty="0"/>
              <a:t>张扑克分成</a:t>
            </a:r>
            <a:r>
              <a:rPr lang="en-US" altLang="zh-CN" dirty="0"/>
              <a:t>4</a:t>
            </a:r>
            <a:r>
              <a:rPr lang="zh-CN" altLang="en-US" dirty="0"/>
              <a:t>类</a:t>
            </a:r>
            <a:endParaRPr lang="en-US" altLang="zh-CN" dirty="0"/>
          </a:p>
          <a:p>
            <a:r>
              <a:rPr lang="zh-CN" altLang="en-US" dirty="0"/>
              <a:t>很显然，我们发现，聚类算法不需要标注训练集，只需要根据数据的特征相似性把数据分成不同的类别</a:t>
            </a:r>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45</a:t>
            </a:fld>
            <a:endParaRPr lang="zh-CN" altLang="en-US"/>
          </a:p>
        </p:txBody>
      </p:sp>
    </p:spTree>
    <p:extLst>
      <p:ext uri="{BB962C8B-B14F-4D97-AF65-F5344CB8AC3E}">
        <p14:creationId xmlns:p14="http://schemas.microsoft.com/office/powerpoint/2010/main" val="1242466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同样，我们可以利用符号是否相似作为聚类的特征，将数据分成</a:t>
            </a:r>
            <a:r>
              <a:rPr lang="en-US" altLang="zh-CN" dirty="0"/>
              <a:t>4</a:t>
            </a:r>
            <a:r>
              <a:rPr lang="zh-CN" altLang="en-US" dirty="0"/>
              <a:t>类。</a:t>
            </a:r>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46</a:t>
            </a:fld>
            <a:endParaRPr lang="zh-CN" altLang="en-US"/>
          </a:p>
        </p:txBody>
      </p:sp>
    </p:spTree>
    <p:extLst>
      <p:ext uri="{BB962C8B-B14F-4D97-AF65-F5344CB8AC3E}">
        <p14:creationId xmlns:p14="http://schemas.microsoft.com/office/powerpoint/2010/main" val="2894717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a:t>同样，我们可以利用符号是否相似作为聚类的特征，将数据分成</a:t>
            </a:r>
            <a:r>
              <a:rPr lang="en-US" altLang="zh-CN" dirty="0"/>
              <a:t>4</a:t>
            </a:r>
            <a:r>
              <a:rPr lang="zh-CN" altLang="en-US" dirty="0"/>
              <a:t>类。</a:t>
            </a:r>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47</a:t>
            </a:fld>
            <a:endParaRPr lang="zh-CN" altLang="en-US"/>
          </a:p>
        </p:txBody>
      </p:sp>
    </p:spTree>
    <p:extLst>
      <p:ext uri="{BB962C8B-B14F-4D97-AF65-F5344CB8AC3E}">
        <p14:creationId xmlns:p14="http://schemas.microsoft.com/office/powerpoint/2010/main" val="1833141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pPr eaLnBrk="1" hangingPunct="1"/>
            <a:r>
              <a:rPr lang="zh-CN" altLang="en-US" sz="1200" dirty="0">
                <a:latin typeface="楷体_GB2312" pitchFamily="49" charset="-122"/>
              </a:rPr>
              <a:t>数据挖掘是一个反复迭代的人机交互处理过程。该过程需要经历多个步骤，并且很多决策需要由用户提供。 </a:t>
            </a:r>
          </a:p>
          <a:p>
            <a:pPr eaLnBrk="1" hangingPunct="1"/>
            <a:r>
              <a:rPr lang="zh-CN" altLang="en-US" sz="1200" dirty="0">
                <a:latin typeface="楷体_GB2312" pitchFamily="49" charset="-122"/>
              </a:rPr>
              <a:t>从宏观上看，数据挖掘过程主要由三个部分组成，即数据整理、数据挖掘和结果的解释评估。 </a:t>
            </a:r>
          </a:p>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49</a:t>
            </a:fld>
            <a:endParaRPr lang="en-US" altLang="zh-CN"/>
          </a:p>
        </p:txBody>
      </p:sp>
    </p:spTree>
    <p:extLst>
      <p:ext uri="{BB962C8B-B14F-4D97-AF65-F5344CB8AC3E}">
        <p14:creationId xmlns:p14="http://schemas.microsoft.com/office/powerpoint/2010/main" val="1142509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51</a:t>
            </a:fld>
            <a:endParaRPr lang="en-US" altLang="zh-CN"/>
          </a:p>
        </p:txBody>
      </p:sp>
    </p:spTree>
    <p:extLst>
      <p:ext uri="{BB962C8B-B14F-4D97-AF65-F5344CB8AC3E}">
        <p14:creationId xmlns:p14="http://schemas.microsoft.com/office/powerpoint/2010/main" val="2538472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5</a:t>
            </a:fld>
            <a:endParaRPr lang="zh-CN" altLang="en-US"/>
          </a:p>
        </p:txBody>
      </p:sp>
    </p:spTree>
    <p:extLst>
      <p:ext uri="{BB962C8B-B14F-4D97-AF65-F5344CB8AC3E}">
        <p14:creationId xmlns:p14="http://schemas.microsoft.com/office/powerpoint/2010/main" val="3209406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A3F886-F81A-43E9-B4D9-84D6F6585C89}" type="slidenum">
              <a:rPr lang="zh-CN" altLang="en-US" smtClean="0"/>
              <a:pPr>
                <a:defRPr/>
              </a:pPr>
              <a:t>6</a:t>
            </a:fld>
            <a:endParaRPr lang="zh-CN" altLang="en-US"/>
          </a:p>
        </p:txBody>
      </p:sp>
    </p:spTree>
    <p:extLst>
      <p:ext uri="{BB962C8B-B14F-4D97-AF65-F5344CB8AC3E}">
        <p14:creationId xmlns:p14="http://schemas.microsoft.com/office/powerpoint/2010/main" val="1181500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pPr eaLnBrk="1" hangingPunct="1">
              <a:lnSpc>
                <a:spcPct val="125000"/>
              </a:lnSpc>
            </a:pPr>
            <a:r>
              <a:rPr lang="zh-CN" altLang="en-US" sz="2400" dirty="0">
                <a:latin typeface="楷体_GB2312" pitchFamily="49" charset="-122"/>
              </a:rPr>
              <a:t>不是一个全自动的过程，查询能够返回有用的信息，但不是隐含在数据中的信息。</a:t>
            </a:r>
            <a:endParaRPr lang="en-US" altLang="zh-CN" sz="2400" dirty="0">
              <a:latin typeface="楷体_GB2312" pitchFamily="49" charset="-122"/>
            </a:endParaRPr>
          </a:p>
          <a:p>
            <a:pPr eaLnBrk="1" hangingPunct="1">
              <a:lnSpc>
                <a:spcPct val="125000"/>
              </a:lnSpc>
            </a:pPr>
            <a:r>
              <a:rPr lang="zh-CN" altLang="en-US" sz="2400" dirty="0">
                <a:latin typeface="楷体_GB2312" pitchFamily="49" charset="-122"/>
              </a:rPr>
              <a:t>简单的查询不是数据挖掘，比如检索</a:t>
            </a:r>
            <a:r>
              <a:rPr lang="en-US" altLang="zh-CN" sz="2400" dirty="0">
                <a:latin typeface="楷体_GB2312" pitchFamily="49" charset="-122"/>
              </a:rPr>
              <a:t>Amazon</a:t>
            </a:r>
            <a:r>
              <a:rPr lang="zh-CN" altLang="en-US" sz="2400" dirty="0">
                <a:latin typeface="楷体_GB2312" pitchFamily="49" charset="-122"/>
              </a:rPr>
              <a:t>关键词，或者查手机号码。</a:t>
            </a:r>
            <a:endParaRPr lang="en-US" altLang="zh-CN" sz="2400" dirty="0">
              <a:latin typeface="楷体_GB2312" pitchFamily="49" charset="-122"/>
            </a:endParaRPr>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8</a:t>
            </a:fld>
            <a:endParaRPr lang="en-US" altLang="zh-CN"/>
          </a:p>
        </p:txBody>
      </p:sp>
    </p:spTree>
    <p:extLst>
      <p:ext uri="{BB962C8B-B14F-4D97-AF65-F5344CB8AC3E}">
        <p14:creationId xmlns:p14="http://schemas.microsoft.com/office/powerpoint/2010/main" val="1989528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B881AEA-CF2B-465F-AA6C-68D0FA2D711F}" type="slidenum">
              <a:rPr lang="zh-CN" altLang="en-US" smtClean="0"/>
              <a:pPr>
                <a:defRPr/>
              </a:pPr>
              <a:t>12</a:t>
            </a:fld>
            <a:endParaRPr lang="en-US" altLang="zh-CN"/>
          </a:p>
        </p:txBody>
      </p:sp>
    </p:spTree>
    <p:extLst>
      <p:ext uri="{BB962C8B-B14F-4D97-AF65-F5344CB8AC3E}">
        <p14:creationId xmlns:p14="http://schemas.microsoft.com/office/powerpoint/2010/main" val="690985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13</a:t>
            </a:fld>
            <a:endParaRPr lang="en-US" altLang="zh-CN"/>
          </a:p>
        </p:txBody>
      </p:sp>
    </p:spTree>
    <p:extLst>
      <p:ext uri="{BB962C8B-B14F-4D97-AF65-F5344CB8AC3E}">
        <p14:creationId xmlns:p14="http://schemas.microsoft.com/office/powerpoint/2010/main" val="4035054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881AEA-CF2B-465F-AA6C-68D0FA2D711F}" type="slidenum">
              <a:rPr lang="zh-CN" altLang="en-US" smtClean="0"/>
              <a:pPr>
                <a:defRPr/>
              </a:pPr>
              <a:t>14</a:t>
            </a:fld>
            <a:endParaRPr lang="en-US" altLang="zh-CN"/>
          </a:p>
        </p:txBody>
      </p:sp>
    </p:spTree>
    <p:extLst>
      <p:ext uri="{BB962C8B-B14F-4D97-AF65-F5344CB8AC3E}">
        <p14:creationId xmlns:p14="http://schemas.microsoft.com/office/powerpoint/2010/main" val="17921040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7">
            <a:extLst>
              <a:ext uri="{FF2B5EF4-FFF2-40B4-BE49-F238E27FC236}">
                <a16:creationId xmlns:a16="http://schemas.microsoft.com/office/drawing/2014/main" id="{BC161389-8B88-46BF-AA2F-246E019403A6}"/>
              </a:ext>
            </a:extLst>
          </p:cNvPr>
          <p:cNvSpPr>
            <a:spLocks noChangeArrowheads="1"/>
          </p:cNvSpPr>
          <p:nvPr userDrawn="1"/>
        </p:nvSpPr>
        <p:spPr bwMode="auto">
          <a:xfrm>
            <a:off x="2711028" y="5568412"/>
            <a:ext cx="3721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主讲人：丁兆云</a:t>
            </a:r>
          </a:p>
        </p:txBody>
      </p:sp>
      <p:cxnSp>
        <p:nvCxnSpPr>
          <p:cNvPr id="7" name="直接连接符 6">
            <a:extLst>
              <a:ext uri="{FF2B5EF4-FFF2-40B4-BE49-F238E27FC236}">
                <a16:creationId xmlns:a16="http://schemas.microsoft.com/office/drawing/2014/main" id="{51FDC179-14B0-4BD2-990A-C7C6C80AC28D}"/>
              </a:ext>
            </a:extLst>
          </p:cNvPr>
          <p:cNvCxnSpPr>
            <a:cxnSpLocks/>
          </p:cNvCxnSpPr>
          <p:nvPr userDrawn="1"/>
        </p:nvCxnSpPr>
        <p:spPr>
          <a:xfrm>
            <a:off x="1642717" y="5463114"/>
            <a:ext cx="5858567"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1712081" y="4651214"/>
            <a:ext cx="5719836" cy="707886"/>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微软雅黑"/>
                <a:ea typeface="微软雅黑"/>
                <a:cs typeface="+mn-cs"/>
                <a:sym typeface="+mn-ea"/>
              </a:rPr>
              <a:t>第一课   数据挖掘绪论</a:t>
            </a:r>
            <a:endParaRPr kumimoji="1" lang="zh-CN" altLang="zh-CN" sz="4000" b="1" i="0" u="none" strike="noStrike" kern="1200" cap="none" spc="300" normalizeH="0" baseline="0" noProof="0" dirty="0">
              <a:ln>
                <a:noFill/>
              </a:ln>
              <a:solidFill>
                <a:prstClr val="white"/>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CA2347EF-6C6F-4291-8AD4-146DC49F034C}"/>
              </a:ext>
            </a:extLst>
          </p:cNvPr>
          <p:cNvGrpSpPr/>
          <p:nvPr userDrawn="1"/>
        </p:nvGrpSpPr>
        <p:grpSpPr>
          <a:xfrm>
            <a:off x="377337" y="6382297"/>
            <a:ext cx="8515143" cy="323165"/>
            <a:chOff x="305329" y="6382297"/>
            <a:chExt cx="8515143" cy="323165"/>
          </a:xfrm>
        </p:grpSpPr>
        <p:sp>
          <p:nvSpPr>
            <p:cNvPr id="11"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8316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en-US" altLang="zh-CN" sz="15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dingzhaoyun1983@163.com        17607310865        https://github.com/zyding1983/datamining</a:t>
              </a:r>
            </a:p>
          </p:txBody>
        </p:sp>
        <p:pic>
          <p:nvPicPr>
            <p:cNvPr id="19" name="图片 18">
              <a:extLst>
                <a:ext uri="{FF2B5EF4-FFF2-40B4-BE49-F238E27FC236}">
                  <a16:creationId xmlns:a16="http://schemas.microsoft.com/office/drawing/2014/main" id="{1C1EE3AE-6A9C-4868-9527-19EF7EB5B7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5329" y="6422528"/>
              <a:ext cx="242702" cy="242702"/>
            </a:xfrm>
            <a:prstGeom prst="rect">
              <a:avLst/>
            </a:prstGeom>
          </p:spPr>
        </p:pic>
        <p:pic>
          <p:nvPicPr>
            <p:cNvPr id="17" name="图片 16">
              <a:extLst>
                <a:ext uri="{FF2B5EF4-FFF2-40B4-BE49-F238E27FC236}">
                  <a16:creationId xmlns:a16="http://schemas.microsoft.com/office/drawing/2014/main" id="{12B553A3-3229-4CF4-A7F1-BB831DB5EE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08512" y="6403941"/>
              <a:ext cx="279876" cy="279876"/>
            </a:xfrm>
            <a:prstGeom prst="rect">
              <a:avLst/>
            </a:prstGeom>
          </p:spPr>
        </p:pic>
        <p:pic>
          <p:nvPicPr>
            <p:cNvPr id="13" name="图片 12">
              <a:extLst>
                <a:ext uri="{FF2B5EF4-FFF2-40B4-BE49-F238E27FC236}">
                  <a16:creationId xmlns:a16="http://schemas.microsoft.com/office/drawing/2014/main" id="{CAEC7AD8-3298-4414-85DC-586BBE803B2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9974" y="6435217"/>
              <a:ext cx="217324" cy="217324"/>
            </a:xfrm>
            <a:prstGeom prst="rect">
              <a:avLst/>
            </a:prstGeom>
          </p:spPr>
        </p:pic>
      </p:grpSp>
    </p:spTree>
    <p:extLst>
      <p:ext uri="{BB962C8B-B14F-4D97-AF65-F5344CB8AC3E}">
        <p14:creationId xmlns:p14="http://schemas.microsoft.com/office/powerpoint/2010/main" val="3962900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a:extLst>
              <a:ext uri="{FF2B5EF4-FFF2-40B4-BE49-F238E27FC236}">
                <a16:creationId xmlns:a16="http://schemas.microsoft.com/office/drawing/2014/main" id="{51FDC179-14B0-4BD2-990A-C7C6C80AC28D}"/>
              </a:ext>
            </a:extLst>
          </p:cNvPr>
          <p:cNvCxnSpPr/>
          <p:nvPr userDrawn="1"/>
        </p:nvCxnSpPr>
        <p:spPr>
          <a:xfrm>
            <a:off x="2097809" y="5463114"/>
            <a:ext cx="4948383"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2408910" y="4444720"/>
            <a:ext cx="4445448" cy="1829860"/>
          </a:xfrm>
          <a:prstGeom prst="rect">
            <a:avLst/>
          </a:prstGeom>
        </p:spPr>
        <p:txBody>
          <a:bodyPr wrap="non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1" lang="en-US" altLang="zh-CN" sz="4000" b="1" i="0" u="none" strike="noStrike" kern="1200" cap="none" spc="300" normalizeH="0" baseline="0" noProof="0">
                <a:ln>
                  <a:noFill/>
                </a:ln>
                <a:solidFill>
                  <a:prstClr val="white"/>
                </a:solidFill>
                <a:effectLst/>
                <a:uLnTx/>
                <a:uFillTx/>
                <a:latin typeface="+mn-lt"/>
                <a:ea typeface="微软雅黑"/>
                <a:cs typeface="+mn-cs"/>
                <a:sym typeface="+mn-ea"/>
              </a:rPr>
              <a:t>Any Questions</a:t>
            </a:r>
            <a:r>
              <a:rPr kumimoji="1" lang="zh-CN" altLang="en-US" sz="4000" b="1" i="0" u="none" strike="noStrike" kern="1200" cap="none" spc="300" normalizeH="0" baseline="0" noProof="0">
                <a:ln>
                  <a:noFill/>
                </a:ln>
                <a:solidFill>
                  <a:prstClr val="white"/>
                </a:solidFill>
                <a:effectLst/>
                <a:uLnTx/>
                <a:uFillTx/>
                <a:latin typeface="+mn-lt"/>
                <a:ea typeface="微软雅黑"/>
                <a:cs typeface="+mn-cs"/>
                <a:sym typeface="+mn-ea"/>
              </a:rPr>
              <a:t>？</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mn-lt"/>
                <a:ea typeface="微软雅黑"/>
                <a:cs typeface="+mn-cs"/>
                <a:sym typeface="+mn-ea"/>
              </a:rPr>
              <a:t>谢   谢！</a:t>
            </a:r>
          </a:p>
        </p:txBody>
      </p:sp>
    </p:spTree>
    <p:extLst>
      <p:ext uri="{BB962C8B-B14F-4D97-AF65-F5344CB8AC3E}">
        <p14:creationId xmlns:p14="http://schemas.microsoft.com/office/powerpoint/2010/main" val="49488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7157" y="4701127"/>
            <a:ext cx="8797712" cy="1602008"/>
            <a:chOff x="1118962" y="4467938"/>
            <a:chExt cx="6918675" cy="2362409"/>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9"/>
              <a:ext cx="1384994" cy="1948408"/>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3"/>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6"/>
              <a:ext cx="1384994" cy="1948408"/>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3123"/>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7"/>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316800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7157" y="4701129"/>
            <a:ext cx="8797712"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1413"/>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4"/>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3832938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7157" y="4701129"/>
            <a:ext cx="8797712"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20026"/>
              <a:ext cx="1383225" cy="635409"/>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05941"/>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195568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7157" y="4701129"/>
            <a:ext cx="8797712"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20032"/>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85150"/>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3987684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7157" y="4701129"/>
            <a:ext cx="8797712"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3125"/>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4"/>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2157709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95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101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130843A-30A4-4154-B1B7-825880A447C3}"/>
              </a:ext>
            </a:extLst>
          </p:cNvPr>
          <p:cNvGrpSpPr/>
          <p:nvPr userDrawn="1"/>
        </p:nvGrpSpPr>
        <p:grpSpPr>
          <a:xfrm>
            <a:off x="100208" y="56873"/>
            <a:ext cx="8943584" cy="576000"/>
            <a:chOff x="145280" y="123917"/>
            <a:chExt cx="11880000" cy="790381"/>
          </a:xfrm>
        </p:grpSpPr>
        <p:sp>
          <p:nvSpPr>
            <p:cNvPr id="8" name="任意多边形: 形状 41">
              <a:extLst>
                <a:ext uri="{FF2B5EF4-FFF2-40B4-BE49-F238E27FC236}">
                  <a16:creationId xmlns:a16="http://schemas.microsoft.com/office/drawing/2014/main" id="{89FB4556-E482-4FDF-9A95-CAA2AE729385}"/>
                </a:ext>
              </a:extLst>
            </p:cNvPr>
            <p:cNvSpPr/>
            <p:nvPr/>
          </p:nvSpPr>
          <p:spPr>
            <a:xfrm>
              <a:off x="145280" y="154441"/>
              <a:ext cx="11880000" cy="740983"/>
            </a:xfrm>
            <a:prstGeom prst="roundRect">
              <a:avLst>
                <a:gd name="adj" fmla="val 50000"/>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12000" t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4DC8B13E-9FF1-46C6-ABFB-24D3C576B99D}"/>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5900"/>
                      </a14:imgEffect>
                      <a14:imgEffect>
                        <a14:brightnessContrast bright="100000"/>
                      </a14:imgEffect>
                    </a14:imgLayer>
                  </a14:imgProps>
                </a:ext>
              </a:extLst>
            </a:blip>
            <a:stretch>
              <a:fillRect/>
            </a:stretch>
          </p:blipFill>
          <p:spPr>
            <a:xfrm>
              <a:off x="145280" y="123917"/>
              <a:ext cx="759645" cy="790381"/>
            </a:xfrm>
            <a:prstGeom prst="rect">
              <a:avLst/>
            </a:prstGeom>
          </p:spPr>
        </p:pic>
      </p:grpSp>
      <p:sp>
        <p:nvSpPr>
          <p:cNvPr id="10" name="椭圆 9">
            <a:extLst>
              <a:ext uri="{FF2B5EF4-FFF2-40B4-BE49-F238E27FC236}">
                <a16:creationId xmlns:a16="http://schemas.microsoft.com/office/drawing/2014/main" id="{537FDDBA-1A73-4052-84EF-CF46F18D0C72}"/>
              </a:ext>
            </a:extLst>
          </p:cNvPr>
          <p:cNvSpPr/>
          <p:nvPr userDrawn="1"/>
        </p:nvSpPr>
        <p:spPr>
          <a:xfrm>
            <a:off x="8576282" y="164873"/>
            <a:ext cx="360000" cy="360000"/>
          </a:xfrm>
          <a:prstGeom prst="ellipse">
            <a:avLst/>
          </a:prstGeom>
          <a:solidFill>
            <a:schemeClr val="bg1">
              <a:alpha val="21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fld id="{8D7EC04B-5A67-4B07-8540-5725270C84D8}" type="slidenum">
              <a:rPr kumimoji="0" lang="zh-CN" altLang="en-US" sz="1400" b="0" i="0" u="none" strike="noStrike" kern="1200" cap="none" spc="0" normalizeH="0" baseline="0" noProof="0" smtClean="0">
                <a:ln>
                  <a:noFill/>
                </a:ln>
                <a:solidFill>
                  <a:prstClr val="white"/>
                </a:solidFill>
                <a:effectLst/>
                <a:uLnTx/>
                <a:uFillTx/>
                <a:latin typeface="微软雅黑"/>
                <a:ea typeface="微软雅黑"/>
                <a:cs typeface="+mn-cs"/>
              </a:rPr>
              <a:t>‹#›</a:t>
            </a:fld>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1801252096"/>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31" r:id="rId4"/>
    <p:sldLayoutId id="2147484032" r:id="rId5"/>
    <p:sldLayoutId id="2147484033" r:id="rId6"/>
    <p:sldLayoutId id="2147484034" r:id="rId7"/>
    <p:sldLayoutId id="2147484029" r:id="rId8"/>
    <p:sldLayoutId id="2147484030"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icourse163.org/course/NUDT-1461782176"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24.emf"/><Relationship Id="rId5" Type="http://schemas.openxmlformats.org/officeDocument/2006/relationships/oleObject" Target="../embeddings/oleObject1.bin"/><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11.xml"/><Relationship Id="rId7" Type="http://schemas.openxmlformats.org/officeDocument/2006/relationships/oleObject" Target="../embeddings/oleObject3.bin"/><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28.png"/><Relationship Id="rId5" Type="http://schemas.openxmlformats.org/officeDocument/2006/relationships/image" Target="../media/image26.wmf"/><Relationship Id="rId4" Type="http://schemas.openxmlformats.org/officeDocument/2006/relationships/oleObject" Target="../embeddings/oleObject2.bin"/><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6.jpe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jpeg"/><Relationship Id="rId11" Type="http://schemas.openxmlformats.org/officeDocument/2006/relationships/image" Target="../media/image13.png"/><Relationship Id="rId5" Type="http://schemas.microsoft.com/office/2007/relationships/hdphoto" Target="../media/hdphoto2.wdp"/><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0.png"/><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hyperlink" Target="//upload.wikimedia.org/wikipedia/commons/3/3a/Linear_regression.svg" TargetMode="External"/><Relationship Id="rId5" Type="http://schemas.openxmlformats.org/officeDocument/2006/relationships/image" Target="../media/image49.wmf"/><Relationship Id="rId4"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0.jpeg"/><Relationship Id="rId7"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7.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image" Target="../media/image51.tmp"/><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24.emf"/><Relationship Id="rId5" Type="http://schemas.openxmlformats.org/officeDocument/2006/relationships/oleObject" Target="../embeddings/oleObject5.bin"/><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99" advTm="6004"/>
    </mc:Choice>
    <mc:Fallback xmlns="">
      <p:transition spd="slow" advTm="60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0" name="Rectangle 15"/>
          <p:cNvSpPr>
            <a:spLocks noGrp="1" noChangeArrowheads="1"/>
          </p:cNvSpPr>
          <p:nvPr>
            <p:ph type="title" idx="4294967295"/>
          </p:nvPr>
        </p:nvSpPr>
        <p:spPr>
          <a:xfrm>
            <a:off x="756000" y="108000"/>
            <a:ext cx="5472184"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1.6 </a:t>
            </a:r>
            <a:r>
              <a:rPr lang="zh-CN" altLang="en-US" sz="2600" b="1" spc="50" dirty="0">
                <a:solidFill>
                  <a:schemeClr val="bg1"/>
                </a:solidFill>
                <a:latin typeface="+mn-lt"/>
                <a:ea typeface="+mn-ea"/>
                <a:cs typeface="+mn-ea"/>
                <a:sym typeface="Times New Roman" panose="02020603050405020304" pitchFamily="18" charset="0"/>
              </a:rPr>
              <a:t>数据挖掘是智能化技术的核心</a:t>
            </a:r>
          </a:p>
        </p:txBody>
      </p:sp>
      <p:pic>
        <p:nvPicPr>
          <p:cNvPr id="2" name="图片 1"/>
          <p:cNvPicPr>
            <a:picLocks noChangeAspect="1"/>
          </p:cNvPicPr>
          <p:nvPr/>
        </p:nvPicPr>
        <p:blipFill>
          <a:blip r:embed="rId2"/>
          <a:stretch>
            <a:fillRect/>
          </a:stretch>
        </p:blipFill>
        <p:spPr>
          <a:xfrm>
            <a:off x="431540" y="980728"/>
            <a:ext cx="8493202" cy="5565759"/>
          </a:xfrm>
          <a:prstGeom prst="rect">
            <a:avLst/>
          </a:prstGeom>
        </p:spPr>
      </p:pic>
    </p:spTree>
    <p:extLst>
      <p:ext uri="{BB962C8B-B14F-4D97-AF65-F5344CB8AC3E}">
        <p14:creationId xmlns:p14="http://schemas.microsoft.com/office/powerpoint/2010/main" val="3369466816"/>
      </p:ext>
    </p:extLst>
  </p:cSld>
  <p:clrMapOvr>
    <a:masterClrMapping/>
  </p:clrMapOvr>
  <p:transition spd="med" advTm="20470">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0" name="Rectangle 15"/>
          <p:cNvSpPr>
            <a:spLocks noGrp="1" noChangeArrowheads="1"/>
          </p:cNvSpPr>
          <p:nvPr>
            <p:ph type="title" idx="4294967295"/>
          </p:nvPr>
        </p:nvSpPr>
        <p:spPr>
          <a:xfrm>
            <a:off x="756000" y="108000"/>
            <a:ext cx="5472184"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1.7 </a:t>
            </a:r>
            <a:r>
              <a:rPr lang="zh-CN" altLang="en-US" sz="2600" b="1" spc="50" dirty="0">
                <a:solidFill>
                  <a:schemeClr val="bg1"/>
                </a:solidFill>
                <a:latin typeface="+mn-lt"/>
                <a:ea typeface="+mn-ea"/>
                <a:cs typeface="+mn-ea"/>
                <a:sym typeface="Times New Roman" panose="02020603050405020304" pitchFamily="18" charset="0"/>
              </a:rPr>
              <a:t>本课程的前序课程</a:t>
            </a:r>
          </a:p>
        </p:txBody>
      </p:sp>
      <p:sp>
        <p:nvSpPr>
          <p:cNvPr id="3" name="文本框 2"/>
          <p:cNvSpPr txBox="1"/>
          <p:nvPr/>
        </p:nvSpPr>
        <p:spPr>
          <a:xfrm>
            <a:off x="1223628" y="5307595"/>
            <a:ext cx="3348372"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a:t>数据挖掘</a:t>
            </a:r>
          </a:p>
        </p:txBody>
      </p:sp>
      <p:sp>
        <p:nvSpPr>
          <p:cNvPr id="5" name="文本框 4"/>
          <p:cNvSpPr txBox="1"/>
          <p:nvPr/>
        </p:nvSpPr>
        <p:spPr>
          <a:xfrm>
            <a:off x="1079612" y="2456892"/>
            <a:ext cx="3348372" cy="46166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dirty="0"/>
              <a:t>数据挖掘</a:t>
            </a:r>
            <a:r>
              <a:rPr lang="en-US" altLang="zh-CN" dirty="0"/>
              <a:t>MOOC</a:t>
            </a:r>
            <a:endParaRPr lang="zh-CN" altLang="en-US" dirty="0"/>
          </a:p>
        </p:txBody>
      </p:sp>
      <p:sp>
        <p:nvSpPr>
          <p:cNvPr id="4" name="下箭头 3"/>
          <p:cNvSpPr/>
          <p:nvPr/>
        </p:nvSpPr>
        <p:spPr>
          <a:xfrm>
            <a:off x="2483768" y="3828526"/>
            <a:ext cx="504056" cy="1296144"/>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4824028" y="1599344"/>
            <a:ext cx="2276475" cy="2638425"/>
          </a:xfrm>
          <a:prstGeom prst="rect">
            <a:avLst/>
          </a:prstGeom>
        </p:spPr>
      </p:pic>
      <p:sp>
        <p:nvSpPr>
          <p:cNvPr id="7" name="文本框 6"/>
          <p:cNvSpPr txBox="1"/>
          <p:nvPr/>
        </p:nvSpPr>
        <p:spPr>
          <a:xfrm>
            <a:off x="215516" y="2918557"/>
            <a:ext cx="4392488" cy="1200329"/>
          </a:xfrm>
          <a:prstGeom prst="rect">
            <a:avLst/>
          </a:prstGeom>
          <a:noFill/>
        </p:spPr>
        <p:txBody>
          <a:bodyPr wrap="square" rtlCol="0">
            <a:spAutoFit/>
          </a:bodyPr>
          <a:lstStyle/>
          <a:p>
            <a:r>
              <a:rPr lang="en-US" altLang="zh-CN" dirty="0">
                <a:hlinkClick r:id="rId3"/>
              </a:rPr>
              <a:t>https://www.icourse163.org/course/NUDT-1461782176</a:t>
            </a:r>
            <a:endParaRPr lang="en-US" altLang="zh-CN" dirty="0"/>
          </a:p>
          <a:p>
            <a:endParaRPr lang="zh-CN" altLang="en-US" dirty="0"/>
          </a:p>
        </p:txBody>
      </p:sp>
    </p:spTree>
    <p:extLst>
      <p:ext uri="{BB962C8B-B14F-4D97-AF65-F5344CB8AC3E}">
        <p14:creationId xmlns:p14="http://schemas.microsoft.com/office/powerpoint/2010/main" val="525058176"/>
      </p:ext>
    </p:extLst>
  </p:cSld>
  <p:clrMapOvr>
    <a:masterClrMapping/>
  </p:clrMapOvr>
  <p:transition spd="med" advTm="20470">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211758"/>
      </p:ext>
    </p:extLst>
  </p:cSld>
  <p:clrMapOvr>
    <a:masterClrMapping/>
  </p:clrMapOvr>
  <p:transition spd="med">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9">
            <a:extLst>
              <a:ext uri="{FF2B5EF4-FFF2-40B4-BE49-F238E27FC236}">
                <a16:creationId xmlns:a16="http://schemas.microsoft.com/office/drawing/2014/main" id="{B52ADA15-2F36-4CD5-83D6-F246A2BE4A3E}"/>
              </a:ext>
            </a:extLst>
          </p:cNvPr>
          <p:cNvGraphicFramePr>
            <a:graphicFrameLocks noGrp="1"/>
          </p:cNvGraphicFramePr>
          <p:nvPr>
            <p:extLst>
              <p:ext uri="{D42A27DB-BD31-4B8C-83A1-F6EECF244321}">
                <p14:modId xmlns:p14="http://schemas.microsoft.com/office/powerpoint/2010/main" val="609142626"/>
              </p:ext>
            </p:extLst>
          </p:nvPr>
        </p:nvGraphicFramePr>
        <p:xfrm>
          <a:off x="440679" y="1500870"/>
          <a:ext cx="8262644" cy="4088370"/>
        </p:xfrm>
        <a:graphic>
          <a:graphicData uri="http://schemas.openxmlformats.org/drawingml/2006/table">
            <a:tbl>
              <a:tblPr>
                <a:effectLst>
                  <a:outerShdw blurRad="50800" dist="38100" dir="5400000" algn="t" rotWithShape="0">
                    <a:prstClr val="black">
                      <a:alpha val="40000"/>
                    </a:prstClr>
                  </a:outerShdw>
                </a:effectLst>
              </a:tblPr>
              <a:tblGrid>
                <a:gridCol w="2065661">
                  <a:extLst>
                    <a:ext uri="{9D8B030D-6E8A-4147-A177-3AD203B41FA5}">
                      <a16:colId xmlns:a16="http://schemas.microsoft.com/office/drawing/2014/main" val="20000"/>
                    </a:ext>
                  </a:extLst>
                </a:gridCol>
                <a:gridCol w="2065661">
                  <a:extLst>
                    <a:ext uri="{9D8B030D-6E8A-4147-A177-3AD203B41FA5}">
                      <a16:colId xmlns:a16="http://schemas.microsoft.com/office/drawing/2014/main" val="20001"/>
                    </a:ext>
                  </a:extLst>
                </a:gridCol>
                <a:gridCol w="2065661">
                  <a:extLst>
                    <a:ext uri="{9D8B030D-6E8A-4147-A177-3AD203B41FA5}">
                      <a16:colId xmlns:a16="http://schemas.microsoft.com/office/drawing/2014/main" val="20002"/>
                    </a:ext>
                  </a:extLst>
                </a:gridCol>
                <a:gridCol w="2065661">
                  <a:extLst>
                    <a:ext uri="{9D8B030D-6E8A-4147-A177-3AD203B41FA5}">
                      <a16:colId xmlns:a16="http://schemas.microsoft.com/office/drawing/2014/main" val="20003"/>
                    </a:ext>
                  </a:extLst>
                </a:gridCol>
              </a:tblGrid>
              <a:tr h="648000">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收入（万）</a:t>
                      </a:r>
                      <a:endParaRPr kumimoji="0" lang="en-US" altLang="zh-CN"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工作时间（年）</a:t>
                      </a:r>
                      <a:endParaRPr kumimoji="0" lang="en-US" altLang="zh-CN"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顾客类型</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90809">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25</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29</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90809">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良</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38</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良</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36</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18</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13</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中</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247742">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30</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15</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6"/>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sp>
        <p:nvSpPr>
          <p:cNvPr id="15" name="Rectangle 2">
            <a:extLst>
              <a:ext uri="{FF2B5EF4-FFF2-40B4-BE49-F238E27FC236}">
                <a16:creationId xmlns:a16="http://schemas.microsoft.com/office/drawing/2014/main" id="{30ED9F83-8374-4D77-8E6A-56229E91AEDD}"/>
              </a:ext>
            </a:extLst>
          </p:cNvPr>
          <p:cNvSpPr txBox="1">
            <a:spLocks noChangeArrowheads="1"/>
          </p:cNvSpPr>
          <p:nvPr/>
        </p:nvSpPr>
        <p:spPr>
          <a:xfrm>
            <a:off x="756000" y="108000"/>
            <a:ext cx="345596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lang="en-US" altLang="zh-CN" sz="2600" spc="50" dirty="0">
                <a:solidFill>
                  <a:schemeClr val="bg1"/>
                </a:solidFill>
                <a:latin typeface="+mn-lt"/>
                <a:ea typeface="+mn-ea"/>
                <a:cs typeface="+mn-ea"/>
                <a:sym typeface="Times New Roman" panose="02020603050405020304" pitchFamily="18" charset="0"/>
              </a:rPr>
              <a:t>2.1 </a:t>
            </a:r>
            <a:r>
              <a:rPr lang="zh-CN" altLang="en-US" sz="2600" spc="50" dirty="0">
                <a:solidFill>
                  <a:schemeClr val="bg1"/>
                </a:solidFill>
                <a:latin typeface="+mn-lt"/>
                <a:ea typeface="+mn-ea"/>
                <a:cs typeface="+mn-ea"/>
                <a:sym typeface="Times New Roman" panose="02020603050405020304" pitchFamily="18" charset="0"/>
              </a:rPr>
              <a:t>数据、信息、知识</a:t>
            </a:r>
          </a:p>
        </p:txBody>
      </p:sp>
      <p:sp>
        <p:nvSpPr>
          <p:cNvPr id="4" name="矩形 3">
            <a:extLst>
              <a:ext uri="{FF2B5EF4-FFF2-40B4-BE49-F238E27FC236}">
                <a16:creationId xmlns:a16="http://schemas.microsoft.com/office/drawing/2014/main" id="{F5C99824-80BD-479D-B481-99E39B8AF581}"/>
              </a:ext>
            </a:extLst>
          </p:cNvPr>
          <p:cNvSpPr/>
          <p:nvPr/>
        </p:nvSpPr>
        <p:spPr>
          <a:xfrm>
            <a:off x="3706218" y="908720"/>
            <a:ext cx="1731564" cy="461665"/>
          </a:xfrm>
          <a:prstGeom prst="rect">
            <a:avLst/>
          </a:prstGeom>
        </p:spPr>
        <p:txBody>
          <a:bodyPr wrap="none">
            <a:spAutoFit/>
          </a:bodyPr>
          <a:lstStyle/>
          <a:p>
            <a:r>
              <a:rPr lang="zh-CN" altLang="en-US">
                <a:solidFill>
                  <a:srgbClr val="13548C"/>
                </a:solidFill>
                <a:latin typeface="+mn-ea"/>
                <a:ea typeface="+mn-ea"/>
              </a:rPr>
              <a:t>客户信息表</a:t>
            </a:r>
            <a:endParaRPr lang="zh-CN" altLang="en-US" dirty="0">
              <a:solidFill>
                <a:srgbClr val="13548C"/>
              </a:solidFill>
              <a:latin typeface="+mn-ea"/>
              <a:ea typeface="+mn-ea"/>
            </a:endParaRPr>
          </a:p>
        </p:txBody>
      </p:sp>
    </p:spTree>
    <p:custDataLst>
      <p:tags r:id="rId1"/>
    </p:custDataLst>
    <p:extLst>
      <p:ext uri="{BB962C8B-B14F-4D97-AF65-F5344CB8AC3E}">
        <p14:creationId xmlns:p14="http://schemas.microsoft.com/office/powerpoint/2010/main" val="2425066487"/>
      </p:ext>
    </p:extLst>
  </p:cSld>
  <p:clrMapOvr>
    <a:masterClrMapping/>
  </p:clrMapOvr>
  <p:transition spd="med" advTm="26112">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9">
            <a:extLst>
              <a:ext uri="{FF2B5EF4-FFF2-40B4-BE49-F238E27FC236}">
                <a16:creationId xmlns:a16="http://schemas.microsoft.com/office/drawing/2014/main" id="{B52ADA15-2F36-4CD5-83D6-F246A2BE4A3E}"/>
              </a:ext>
            </a:extLst>
          </p:cNvPr>
          <p:cNvGraphicFramePr>
            <a:graphicFrameLocks noGrp="1"/>
          </p:cNvGraphicFramePr>
          <p:nvPr/>
        </p:nvGraphicFramePr>
        <p:xfrm>
          <a:off x="440679" y="1500870"/>
          <a:ext cx="8262644" cy="4088370"/>
        </p:xfrm>
        <a:graphic>
          <a:graphicData uri="http://schemas.openxmlformats.org/drawingml/2006/table">
            <a:tbl>
              <a:tblPr>
                <a:effectLst>
                  <a:outerShdw blurRad="50800" dist="38100" dir="5400000" algn="t" rotWithShape="0">
                    <a:prstClr val="black">
                      <a:alpha val="40000"/>
                    </a:prstClr>
                  </a:outerShdw>
                </a:effectLst>
              </a:tblPr>
              <a:tblGrid>
                <a:gridCol w="2065661">
                  <a:extLst>
                    <a:ext uri="{9D8B030D-6E8A-4147-A177-3AD203B41FA5}">
                      <a16:colId xmlns:a16="http://schemas.microsoft.com/office/drawing/2014/main" val="20000"/>
                    </a:ext>
                  </a:extLst>
                </a:gridCol>
                <a:gridCol w="2065661">
                  <a:extLst>
                    <a:ext uri="{9D8B030D-6E8A-4147-A177-3AD203B41FA5}">
                      <a16:colId xmlns:a16="http://schemas.microsoft.com/office/drawing/2014/main" val="20001"/>
                    </a:ext>
                  </a:extLst>
                </a:gridCol>
                <a:gridCol w="2065661">
                  <a:extLst>
                    <a:ext uri="{9D8B030D-6E8A-4147-A177-3AD203B41FA5}">
                      <a16:colId xmlns:a16="http://schemas.microsoft.com/office/drawing/2014/main" val="20002"/>
                    </a:ext>
                  </a:extLst>
                </a:gridCol>
                <a:gridCol w="2065661">
                  <a:extLst>
                    <a:ext uri="{9D8B030D-6E8A-4147-A177-3AD203B41FA5}">
                      <a16:colId xmlns:a16="http://schemas.microsoft.com/office/drawing/2014/main" val="20003"/>
                    </a:ext>
                  </a:extLst>
                </a:gridCol>
              </a:tblGrid>
              <a:tr h="648000">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收入（万）</a:t>
                      </a:r>
                      <a:endParaRPr kumimoji="0" lang="en-US" altLang="zh-CN"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工作时间（年）</a:t>
                      </a:r>
                      <a:endParaRPr kumimoji="0" lang="en-US" altLang="zh-CN"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顾客类型</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90809">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25</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29</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90809">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良</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38</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12</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良</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36</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18</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13</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中</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247742">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30</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15</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优</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6"/>
                  </a:ext>
                </a:extLst>
              </a:tr>
              <a:tr h="492915">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lgn="l" eaLnBrk="0" hangingPunct="0">
                        <a:spcBef>
                          <a:spcPct val="20000"/>
                        </a:spcBef>
                        <a:buClr>
                          <a:schemeClr val="bg2"/>
                        </a:buClr>
                        <a:buSzPct val="75000"/>
                        <a:buFont typeface="Wingdings" pitchFamily="2" charset="2"/>
                        <a:defRPr sz="2800">
                          <a:solidFill>
                            <a:schemeClr val="tx1"/>
                          </a:solidFill>
                          <a:latin typeface="Arial" pitchFamily="34" charset="0"/>
                          <a:ea typeface="楷体_GB2312" pitchFamily="49" charset="-122"/>
                        </a:defRPr>
                      </a:lvl1pPr>
                      <a:lvl2pPr marL="742950" indent="-285750" algn="l" eaLnBrk="0" hangingPunct="0">
                        <a:spcBef>
                          <a:spcPct val="20000"/>
                        </a:spcBef>
                        <a:buClr>
                          <a:schemeClr val="accent2"/>
                        </a:buClr>
                        <a:buSzPct val="80000"/>
                        <a:buFont typeface="Wingdings" pitchFamily="2" charset="2"/>
                        <a:defRPr sz="2400">
                          <a:solidFill>
                            <a:schemeClr val="tx1"/>
                          </a:solidFill>
                          <a:latin typeface="Arial" pitchFamily="34" charset="0"/>
                          <a:ea typeface="楷体_GB2312" pitchFamily="49" charset="-122"/>
                        </a:defRPr>
                      </a:lvl2pPr>
                      <a:lvl3pPr marL="1143000" indent="-228600" algn="l" eaLnBrk="0" hangingPunct="0">
                        <a:spcBef>
                          <a:spcPct val="20000"/>
                        </a:spcBef>
                        <a:buClr>
                          <a:schemeClr val="bg2"/>
                        </a:buClr>
                        <a:buSzPct val="65000"/>
                        <a:buFont typeface="Wingdings" pitchFamily="2" charset="2"/>
                        <a:defRPr sz="2000">
                          <a:solidFill>
                            <a:schemeClr val="tx1"/>
                          </a:solidFill>
                          <a:latin typeface="Arial" pitchFamily="34" charset="0"/>
                          <a:ea typeface="楷体_GB2312" pitchFamily="49" charset="-122"/>
                        </a:defRPr>
                      </a:lvl3pPr>
                      <a:lvl4pPr marL="1600200" indent="-228600" algn="l" eaLnBrk="0" hangingPunct="0">
                        <a:spcBef>
                          <a:spcPct val="20000"/>
                        </a:spcBef>
                        <a:buClr>
                          <a:schemeClr val="accent2"/>
                        </a:buClr>
                        <a:buSzPct val="70000"/>
                        <a:buFont typeface="Wingdings" pitchFamily="2" charset="2"/>
                        <a:defRPr>
                          <a:solidFill>
                            <a:schemeClr val="tx1"/>
                          </a:solidFill>
                          <a:latin typeface="Arial" pitchFamily="34" charset="0"/>
                          <a:ea typeface="楷体_GB2312" pitchFamily="49" charset="-122"/>
                        </a:defRPr>
                      </a:lvl4pPr>
                      <a:lvl5pPr marL="2057400" indent="-228600" algn="l" eaLnBrk="0" hangingPunct="0">
                        <a:spcBef>
                          <a:spcPct val="20000"/>
                        </a:spcBef>
                        <a:buClr>
                          <a:schemeClr val="bg2"/>
                        </a:buClr>
                        <a:buFont typeface="Wingdings" pitchFamily="2" charset="2"/>
                        <a:defRPr>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121333" marR="121333" marT="60666" marB="60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sp>
        <p:nvSpPr>
          <p:cNvPr id="15" name="Rectangle 2">
            <a:extLst>
              <a:ext uri="{FF2B5EF4-FFF2-40B4-BE49-F238E27FC236}">
                <a16:creationId xmlns:a16="http://schemas.microsoft.com/office/drawing/2014/main" id="{30ED9F83-8374-4D77-8E6A-56229E91AEDD}"/>
              </a:ext>
            </a:extLst>
          </p:cNvPr>
          <p:cNvSpPr txBox="1">
            <a:spLocks noChangeArrowheads="1"/>
          </p:cNvSpPr>
          <p:nvPr/>
        </p:nvSpPr>
        <p:spPr>
          <a:xfrm>
            <a:off x="755999" y="108000"/>
            <a:ext cx="3707989"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lang="en-US" altLang="zh-CN" sz="2600" spc="50" dirty="0">
                <a:solidFill>
                  <a:schemeClr val="bg1"/>
                </a:solidFill>
                <a:latin typeface="+mn-lt"/>
                <a:ea typeface="+mn-ea"/>
                <a:cs typeface="+mn-ea"/>
                <a:sym typeface="Times New Roman" panose="02020603050405020304" pitchFamily="18" charset="0"/>
              </a:rPr>
              <a:t>2.1 </a:t>
            </a:r>
            <a:r>
              <a:rPr lang="zh-CN" altLang="en-US" sz="2600" spc="50" dirty="0">
                <a:solidFill>
                  <a:schemeClr val="bg1"/>
                </a:solidFill>
                <a:latin typeface="+mn-lt"/>
                <a:ea typeface="+mn-ea"/>
                <a:cs typeface="+mn-ea"/>
                <a:sym typeface="Times New Roman" panose="02020603050405020304" pitchFamily="18" charset="0"/>
              </a:rPr>
              <a:t>数据、信息、知识</a:t>
            </a:r>
          </a:p>
        </p:txBody>
      </p:sp>
      <p:sp>
        <p:nvSpPr>
          <p:cNvPr id="4" name="矩形 3">
            <a:extLst>
              <a:ext uri="{FF2B5EF4-FFF2-40B4-BE49-F238E27FC236}">
                <a16:creationId xmlns:a16="http://schemas.microsoft.com/office/drawing/2014/main" id="{F5C99824-80BD-479D-B481-99E39B8AF581}"/>
              </a:ext>
            </a:extLst>
          </p:cNvPr>
          <p:cNvSpPr/>
          <p:nvPr/>
        </p:nvSpPr>
        <p:spPr>
          <a:xfrm>
            <a:off x="3706218" y="908720"/>
            <a:ext cx="1731564" cy="461665"/>
          </a:xfrm>
          <a:prstGeom prst="rect">
            <a:avLst/>
          </a:prstGeom>
        </p:spPr>
        <p:txBody>
          <a:bodyPr wrap="none">
            <a:spAutoFit/>
          </a:bodyPr>
          <a:lstStyle/>
          <a:p>
            <a:r>
              <a:rPr lang="zh-CN" altLang="en-US">
                <a:solidFill>
                  <a:srgbClr val="13548C"/>
                </a:solidFill>
                <a:latin typeface="+mn-ea"/>
                <a:ea typeface="+mn-ea"/>
              </a:rPr>
              <a:t>客户信息表</a:t>
            </a:r>
            <a:endParaRPr lang="zh-CN" altLang="en-US" dirty="0">
              <a:solidFill>
                <a:srgbClr val="13548C"/>
              </a:solidFill>
              <a:latin typeface="+mn-ea"/>
              <a:ea typeface="+mn-ea"/>
            </a:endParaRPr>
          </a:p>
        </p:txBody>
      </p:sp>
      <p:sp>
        <p:nvSpPr>
          <p:cNvPr id="17" name="矩形 16">
            <a:extLst>
              <a:ext uri="{FF2B5EF4-FFF2-40B4-BE49-F238E27FC236}">
                <a16:creationId xmlns:a16="http://schemas.microsoft.com/office/drawing/2014/main" id="{EEFF8527-2B76-44BB-A115-A207BBDD355D}"/>
              </a:ext>
            </a:extLst>
          </p:cNvPr>
          <p:cNvSpPr/>
          <p:nvPr/>
        </p:nvSpPr>
        <p:spPr>
          <a:xfrm>
            <a:off x="2504644" y="2179893"/>
            <a:ext cx="2067356" cy="4320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文本框 4">
            <a:extLst>
              <a:ext uri="{FF2B5EF4-FFF2-40B4-BE49-F238E27FC236}">
                <a16:creationId xmlns:a16="http://schemas.microsoft.com/office/drawing/2014/main" id="{2E5CE91F-5F75-4384-91CC-C5BB861572DD}"/>
              </a:ext>
            </a:extLst>
          </p:cNvPr>
          <p:cNvSpPr txBox="1"/>
          <p:nvPr/>
        </p:nvSpPr>
        <p:spPr>
          <a:xfrm>
            <a:off x="4517420" y="2180588"/>
            <a:ext cx="82800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FF6600"/>
                </a:solidFill>
              </a:rPr>
              <a:t>数据</a:t>
            </a:r>
          </a:p>
        </p:txBody>
      </p:sp>
      <p:sp>
        <p:nvSpPr>
          <p:cNvPr id="19" name="文本框 11">
            <a:extLst>
              <a:ext uri="{FF2B5EF4-FFF2-40B4-BE49-F238E27FC236}">
                <a16:creationId xmlns:a16="http://schemas.microsoft.com/office/drawing/2014/main" id="{10225969-3F04-4236-8964-D34B60FFACFB}"/>
              </a:ext>
            </a:extLst>
          </p:cNvPr>
          <p:cNvSpPr txBox="1"/>
          <p:nvPr/>
        </p:nvSpPr>
        <p:spPr>
          <a:xfrm>
            <a:off x="4147369" y="4047968"/>
            <a:ext cx="82800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FF6600"/>
                </a:solidFill>
              </a:rPr>
              <a:t>信息</a:t>
            </a:r>
          </a:p>
        </p:txBody>
      </p:sp>
      <p:sp>
        <p:nvSpPr>
          <p:cNvPr id="20" name="文本框 11">
            <a:extLst>
              <a:ext uri="{FF2B5EF4-FFF2-40B4-BE49-F238E27FC236}">
                <a16:creationId xmlns:a16="http://schemas.microsoft.com/office/drawing/2014/main" id="{E9D3C075-B261-4CD7-BBCD-594580E6B049}"/>
              </a:ext>
            </a:extLst>
          </p:cNvPr>
          <p:cNvSpPr txBox="1"/>
          <p:nvPr/>
        </p:nvSpPr>
        <p:spPr>
          <a:xfrm>
            <a:off x="4077412" y="6247828"/>
            <a:ext cx="82800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FF6600"/>
                </a:solidFill>
              </a:rPr>
              <a:t>知识</a:t>
            </a:r>
          </a:p>
        </p:txBody>
      </p:sp>
      <p:sp>
        <p:nvSpPr>
          <p:cNvPr id="21" name="矩形 20">
            <a:extLst>
              <a:ext uri="{FF2B5EF4-FFF2-40B4-BE49-F238E27FC236}">
                <a16:creationId xmlns:a16="http://schemas.microsoft.com/office/drawing/2014/main" id="{FFBB6E62-CA64-47AA-BCCA-43B6257B9536}"/>
              </a:ext>
            </a:extLst>
          </p:cNvPr>
          <p:cNvSpPr/>
          <p:nvPr/>
        </p:nvSpPr>
        <p:spPr>
          <a:xfrm>
            <a:off x="440680" y="3636152"/>
            <a:ext cx="6147544" cy="4320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 name="组合 1">
            <a:extLst>
              <a:ext uri="{FF2B5EF4-FFF2-40B4-BE49-F238E27FC236}">
                <a16:creationId xmlns:a16="http://schemas.microsoft.com/office/drawing/2014/main" id="{3027E5C4-78E9-4F7C-8D40-43BD2AFB9082}"/>
              </a:ext>
            </a:extLst>
          </p:cNvPr>
          <p:cNvGrpSpPr/>
          <p:nvPr/>
        </p:nvGrpSpPr>
        <p:grpSpPr>
          <a:xfrm>
            <a:off x="430048" y="5799889"/>
            <a:ext cx="8262642" cy="510555"/>
            <a:chOff x="430048" y="5799889"/>
            <a:chExt cx="8262642" cy="510555"/>
          </a:xfrm>
        </p:grpSpPr>
        <p:sp>
          <p:nvSpPr>
            <p:cNvPr id="10" name="Rectangle 3">
              <a:extLst>
                <a:ext uri="{FF2B5EF4-FFF2-40B4-BE49-F238E27FC236}">
                  <a16:creationId xmlns:a16="http://schemas.microsoft.com/office/drawing/2014/main" id="{79D55C25-A72F-4562-AA21-BCFF23D5CD2E}"/>
                </a:ext>
              </a:extLst>
            </p:cNvPr>
            <p:cNvSpPr txBox="1">
              <a:spLocks noChangeArrowheads="1"/>
            </p:cNvSpPr>
            <p:nvPr/>
          </p:nvSpPr>
          <p:spPr bwMode="auto">
            <a:xfrm>
              <a:off x="518236" y="5799889"/>
              <a:ext cx="7998368" cy="51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 typeface="Arial" panose="020B0604020202020204" pitchFamily="34" charset="0"/>
                <a:buNone/>
              </a:pPr>
              <a:r>
                <a:rPr lang="en-US" altLang="zh-CN"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25&lt;</a:t>
              </a:r>
              <a:r>
                <a:rPr lang="zh-CN" altLang="en-US"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年龄</a:t>
              </a:r>
              <a:r>
                <a:rPr lang="en-US" altLang="zh-CN"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&lt;30, </a:t>
              </a:r>
              <a:r>
                <a:rPr lang="zh-CN" altLang="en-US"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收入</a:t>
              </a:r>
              <a:r>
                <a:rPr lang="en-US" altLang="zh-CN"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&gt;10</a:t>
              </a:r>
              <a:r>
                <a:rPr lang="zh-CN" altLang="en-US"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，工作时间</a:t>
              </a:r>
              <a:r>
                <a:rPr lang="en-US" altLang="zh-CN"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&gt;2</a:t>
              </a:r>
              <a:r>
                <a:rPr lang="zh-CN" altLang="en-US" sz="2400" b="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年的消费者是优质顾客</a:t>
              </a:r>
            </a:p>
          </p:txBody>
        </p:sp>
        <p:sp>
          <p:nvSpPr>
            <p:cNvPr id="14" name="矩形 13">
              <a:extLst>
                <a:ext uri="{FF2B5EF4-FFF2-40B4-BE49-F238E27FC236}">
                  <a16:creationId xmlns:a16="http://schemas.microsoft.com/office/drawing/2014/main" id="{60EDDA7E-7085-45CC-A648-0A9E00BEBF86}"/>
                </a:ext>
              </a:extLst>
            </p:cNvPr>
            <p:cNvSpPr/>
            <p:nvPr/>
          </p:nvSpPr>
          <p:spPr>
            <a:xfrm>
              <a:off x="430048" y="5815828"/>
              <a:ext cx="8262642" cy="4320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ustDataLst>
      <p:tags r:id="rId1"/>
    </p:custDataLst>
    <p:extLst>
      <p:ext uri="{BB962C8B-B14F-4D97-AF65-F5344CB8AC3E}">
        <p14:creationId xmlns:p14="http://schemas.microsoft.com/office/powerpoint/2010/main" val="3629579031"/>
      </p:ext>
    </p:extLst>
  </p:cSld>
  <p:clrMapOvr>
    <a:masterClrMapping/>
  </p:clrMapOvr>
  <p:transition spd="med" advTm="26112">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ppt_w*0.70"/>
                                          </p:val>
                                        </p:tav>
                                        <p:tav tm="100000">
                                          <p:val>
                                            <p:strVal val="#ppt_w"/>
                                          </p:val>
                                        </p:tav>
                                      </p:tavLst>
                                    </p:anim>
                                    <p:anim calcmode="lin" valueType="num">
                                      <p:cBhvr>
                                        <p:cTn id="8" dur="500" fill="hold"/>
                                        <p:tgtEl>
                                          <p:spTgt spid="17"/>
                                        </p:tgtEl>
                                        <p:attrNameLst>
                                          <p:attrName>ppt_h</p:attrName>
                                        </p:attrNameLst>
                                      </p:cBhvr>
                                      <p:tavLst>
                                        <p:tav tm="0">
                                          <p:val>
                                            <p:strVal val="#ppt_h"/>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strVal val="#ppt_w*0.70"/>
                                          </p:val>
                                        </p:tav>
                                        <p:tav tm="100000">
                                          <p:val>
                                            <p:strVal val="#ppt_w"/>
                                          </p:val>
                                        </p:tav>
                                      </p:tavLst>
                                    </p:anim>
                                    <p:anim calcmode="lin" valueType="num">
                                      <p:cBhvr>
                                        <p:cTn id="21" dur="500" fill="hold"/>
                                        <p:tgtEl>
                                          <p:spTgt spid="21"/>
                                        </p:tgtEl>
                                        <p:attrNameLst>
                                          <p:attrName>ppt_h</p:attrName>
                                        </p:attrNameLst>
                                      </p:cBhvr>
                                      <p:tavLst>
                                        <p:tav tm="0">
                                          <p:val>
                                            <p:strVal val="#ppt_h"/>
                                          </p:val>
                                        </p:tav>
                                        <p:tav tm="100000">
                                          <p:val>
                                            <p:strVal val="#ppt_h"/>
                                          </p:val>
                                        </p:tav>
                                      </p:tavLst>
                                    </p:anim>
                                    <p:animEffect transition="in" filter="fade">
                                      <p:cBhvr>
                                        <p:cTn id="22" dur="500"/>
                                        <p:tgtEl>
                                          <p:spTgt spid="21"/>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strVal val="#ppt_w*0.70"/>
                                          </p:val>
                                        </p:tav>
                                        <p:tav tm="100000">
                                          <p:val>
                                            <p:strVal val="#ppt_w"/>
                                          </p:val>
                                        </p:tav>
                                      </p:tavLst>
                                    </p:anim>
                                    <p:anim calcmode="lin" valueType="num">
                                      <p:cBhvr>
                                        <p:cTn id="34" dur="500" fill="hold"/>
                                        <p:tgtEl>
                                          <p:spTgt spid="2"/>
                                        </p:tgtEl>
                                        <p:attrNameLst>
                                          <p:attrName>ppt_h</p:attrName>
                                        </p:attrNameLst>
                                      </p:cBhvr>
                                      <p:tavLst>
                                        <p:tav tm="0">
                                          <p:val>
                                            <p:strVal val="#ppt_h"/>
                                          </p:val>
                                        </p:tav>
                                        <p:tav tm="100000">
                                          <p:val>
                                            <p:strVal val="#ppt_h"/>
                                          </p:val>
                                        </p:tav>
                                      </p:tavLst>
                                    </p:anim>
                                    <p:animEffect transition="in" filter="fade">
                                      <p:cBhvr>
                                        <p:cTn id="35" dur="500"/>
                                        <p:tgtEl>
                                          <p:spTgt spid="2"/>
                                        </p:tgtEl>
                                      </p:cBhvr>
                                    </p:animEffect>
                                  </p:childTnLst>
                                </p:cTn>
                              </p:par>
                            </p:childTnLst>
                          </p:cTn>
                        </p:par>
                        <p:par>
                          <p:cTn id="36" fill="hold">
                            <p:stCondLst>
                              <p:cond delay="5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DCFEA483-F747-42E7-B665-462738B4055C}"/>
              </a:ext>
            </a:extLst>
          </p:cNvPr>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2.2 </a:t>
            </a:r>
            <a:r>
              <a:rPr lang="zh-CN" altLang="en-US" sz="2600" b="1" spc="50" dirty="0">
                <a:solidFill>
                  <a:schemeClr val="bg1"/>
                </a:solidFill>
                <a:latin typeface="+mn-lt"/>
                <a:ea typeface="+mn-ea"/>
                <a:cs typeface="+mn-ea"/>
                <a:sym typeface="Times New Roman" panose="02020603050405020304" pitchFamily="18" charset="0"/>
              </a:rPr>
              <a:t>数据挖掘过程</a:t>
            </a:r>
          </a:p>
        </p:txBody>
      </p:sp>
      <p:sp>
        <p:nvSpPr>
          <p:cNvPr id="37892" name="Rectangle 3">
            <a:extLst>
              <a:ext uri="{FF2B5EF4-FFF2-40B4-BE49-F238E27FC236}">
                <a16:creationId xmlns:a16="http://schemas.microsoft.com/office/drawing/2014/main" id="{6D2B2AFC-24B6-40E5-A26B-DE58925571F1}"/>
              </a:ext>
            </a:extLst>
          </p:cNvPr>
          <p:cNvSpPr>
            <a:spLocks noChangeArrowheads="1"/>
          </p:cNvSpPr>
          <p:nvPr/>
        </p:nvSpPr>
        <p:spPr bwMode="auto">
          <a:xfrm>
            <a:off x="2962275" y="247650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240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a:extLst>
              <a:ext uri="{FF2B5EF4-FFF2-40B4-BE49-F238E27FC236}">
                <a16:creationId xmlns:a16="http://schemas.microsoft.com/office/drawing/2014/main" id="{A4552883-D446-4D86-9C18-D2C303C0E553}"/>
              </a:ext>
            </a:extLst>
          </p:cNvPr>
          <p:cNvPicPr>
            <a:picLocks noChangeAspect="1"/>
          </p:cNvPicPr>
          <p:nvPr/>
        </p:nvPicPr>
        <p:blipFill>
          <a:blip r:embed="rId4"/>
          <a:stretch>
            <a:fillRect/>
          </a:stretch>
        </p:blipFill>
        <p:spPr>
          <a:xfrm>
            <a:off x="323528" y="968772"/>
            <a:ext cx="3276364" cy="1842955"/>
          </a:xfrm>
          <a:prstGeom prst="rect">
            <a:avLst/>
          </a:prstGeom>
        </p:spPr>
      </p:pic>
      <p:graphicFrame>
        <p:nvGraphicFramePr>
          <p:cNvPr id="7" name="Object 4">
            <a:extLst>
              <a:ext uri="{FF2B5EF4-FFF2-40B4-BE49-F238E27FC236}">
                <a16:creationId xmlns:a16="http://schemas.microsoft.com/office/drawing/2014/main" id="{CD8C6C4E-87A6-4AA8-A2E2-A36F6E36B283}"/>
              </a:ext>
            </a:extLst>
          </p:cNvPr>
          <p:cNvGraphicFramePr>
            <a:graphicFrameLocks noChangeAspect="1"/>
          </p:cNvGraphicFramePr>
          <p:nvPr>
            <p:extLst>
              <p:ext uri="{D42A27DB-BD31-4B8C-83A1-F6EECF244321}">
                <p14:modId xmlns:p14="http://schemas.microsoft.com/office/powerpoint/2010/main" val="3552421328"/>
              </p:ext>
            </p:extLst>
          </p:nvPr>
        </p:nvGraphicFramePr>
        <p:xfrm>
          <a:off x="431800" y="1717315"/>
          <a:ext cx="8064500" cy="4772025"/>
        </p:xfrm>
        <a:graphic>
          <a:graphicData uri="http://schemas.openxmlformats.org/presentationml/2006/ole">
            <mc:AlternateContent xmlns:mc="http://schemas.openxmlformats.org/markup-compatibility/2006">
              <mc:Choice xmlns:v="urn:schemas-microsoft-com:vml" Requires="v">
                <p:oleObj spid="_x0000_s38393" name="Document" r:id="rId5" imgW="4556508" imgH="2935181" progId="Word.Document.8">
                  <p:embed/>
                </p:oleObj>
              </mc:Choice>
              <mc:Fallback>
                <p:oleObj name="Document" r:id="rId5" imgW="4556508" imgH="2935181" progId="Word.Document.8">
                  <p:embed/>
                  <p:pic>
                    <p:nvPicPr>
                      <p:cNvPr id="37893" name="Object 4">
                        <a:extLst>
                          <a:ext uri="{FF2B5EF4-FFF2-40B4-BE49-F238E27FC236}">
                            <a16:creationId xmlns:a16="http://schemas.microsoft.com/office/drawing/2014/main" id="{ECF6A47D-82AA-4B17-9A71-2752AFF82B5C}"/>
                          </a:ext>
                        </a:extLst>
                      </p:cNvPr>
                      <p:cNvPicPr>
                        <a:picLocks noChangeAspect="1" noChangeArrowheads="1"/>
                      </p:cNvPicPr>
                      <p:nvPr/>
                    </p:nvPicPr>
                    <p:blipFill>
                      <a:blip r:embed="rId6"/>
                      <a:srcRect/>
                      <a:stretch>
                        <a:fillRect/>
                      </a:stretch>
                    </p:blipFill>
                    <p:spPr bwMode="auto">
                      <a:xfrm>
                        <a:off x="431800" y="1717315"/>
                        <a:ext cx="8064500" cy="4772025"/>
                      </a:xfrm>
                      <a:prstGeom prst="rect">
                        <a:avLst/>
                      </a:prstGeom>
                      <a:noFill/>
                      <a:ln>
                        <a:noFill/>
                      </a:ln>
                    </p:spPr>
                  </p:pic>
                </p:oleObj>
              </mc:Fallback>
            </mc:AlternateContent>
          </a:graphicData>
        </a:graphic>
      </p:graphicFrame>
    </p:spTree>
  </p:cSld>
  <p:clrMapOvr>
    <a:masterClrMapping/>
  </p:clrMapOvr>
  <p:transition spd="med" advTm="58870">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a:extLst>
              <a:ext uri="{FF2B5EF4-FFF2-40B4-BE49-F238E27FC236}">
                <a16:creationId xmlns:a16="http://schemas.microsoft.com/office/drawing/2014/main" id="{4DFD2A45-4475-4E02-83F6-C4909EB2BAC5}"/>
              </a:ext>
            </a:extLst>
          </p:cNvPr>
          <p:cNvSpPr txBox="1">
            <a:spLocks noChangeArrowheads="1"/>
          </p:cNvSpPr>
          <p:nvPr/>
        </p:nvSpPr>
        <p:spPr>
          <a:xfrm>
            <a:off x="252000" y="900000"/>
            <a:ext cx="6696075" cy="4996561"/>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关系数据库</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数据仓库</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事务数据库</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空间、时间数据库</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文本和多媒体数据（异构的）</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各种结构化、半结构化的数据</a:t>
            </a:r>
            <a:endParaRPr lang="en-US" altLang="zh-CN" sz="2400" b="0">
              <a:solidFill>
                <a:schemeClr val="tx1">
                  <a:lumMod val="85000"/>
                  <a:lumOff val="15000"/>
                </a:schemeClr>
              </a:solidFill>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互联网、移动互联网数据源</a:t>
            </a:r>
            <a:endParaRPr lang="en-US" altLang="zh-CN" sz="2400" b="0">
              <a:solidFill>
                <a:schemeClr val="tx1">
                  <a:lumMod val="85000"/>
                  <a:lumOff val="15000"/>
                </a:schemeClr>
              </a:solidFill>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b="0">
                <a:solidFill>
                  <a:schemeClr val="tx1">
                    <a:lumMod val="85000"/>
                    <a:lumOff val="15000"/>
                  </a:schemeClr>
                </a:solidFill>
                <a:cs typeface="+mn-ea"/>
                <a:sym typeface="Times New Roman" panose="02020603050405020304" pitchFamily="18" charset="0"/>
              </a:rPr>
              <a:t>… …</a:t>
            </a:r>
            <a:endParaRPr lang="en-US" altLang="zh-CN" sz="2400" b="0" dirty="0">
              <a:solidFill>
                <a:schemeClr val="tx1">
                  <a:lumMod val="85000"/>
                  <a:lumOff val="15000"/>
                </a:schemeClr>
              </a:solidFill>
              <a:cs typeface="+mn-ea"/>
              <a:sym typeface="Times New Roman" panose="02020603050405020304" pitchFamily="18" charset="0"/>
            </a:endParaRPr>
          </a:p>
        </p:txBody>
      </p:sp>
      <p:graphicFrame>
        <p:nvGraphicFramePr>
          <p:cNvPr id="20" name="Object 16">
            <a:extLst>
              <a:ext uri="{FF2B5EF4-FFF2-40B4-BE49-F238E27FC236}">
                <a16:creationId xmlns:a16="http://schemas.microsoft.com/office/drawing/2014/main" id="{E33A102C-9213-48C6-B988-F9430E2E5574}"/>
              </a:ext>
            </a:extLst>
          </p:cNvPr>
          <p:cNvGraphicFramePr>
            <a:graphicFrameLocks noChangeAspect="1"/>
          </p:cNvGraphicFramePr>
          <p:nvPr>
            <p:extLst>
              <p:ext uri="{D42A27DB-BD31-4B8C-83A1-F6EECF244321}">
                <p14:modId xmlns:p14="http://schemas.microsoft.com/office/powerpoint/2010/main" val="3880222575"/>
              </p:ext>
            </p:extLst>
          </p:nvPr>
        </p:nvGraphicFramePr>
        <p:xfrm>
          <a:off x="6361017" y="1052736"/>
          <a:ext cx="2412000" cy="1877398"/>
        </p:xfrm>
        <a:graphic>
          <a:graphicData uri="http://schemas.openxmlformats.org/presentationml/2006/ole">
            <mc:AlternateContent xmlns:mc="http://schemas.openxmlformats.org/markup-compatibility/2006">
              <mc:Choice xmlns:v="urn:schemas-microsoft-com:vml" Requires="v">
                <p:oleObj spid="_x0000_s56082" name="Visio" r:id="rId4" imgW="2553017" imgH="1988554" progId="Visio.Drawing.11">
                  <p:embed/>
                </p:oleObj>
              </mc:Choice>
              <mc:Fallback>
                <p:oleObj name="Visio" r:id="rId4" imgW="2553017" imgH="1988554" progId="Visio.Drawing.11">
                  <p:embed/>
                  <p:pic>
                    <p:nvPicPr>
                      <p:cNvPr id="35848" name="Object 16">
                        <a:extLst>
                          <a:ext uri="{FF2B5EF4-FFF2-40B4-BE49-F238E27FC236}">
                            <a16:creationId xmlns:a16="http://schemas.microsoft.com/office/drawing/2014/main" id="{54FAFC31-DE3C-42C1-B294-5A0C05705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1017" y="1052736"/>
                        <a:ext cx="2412000" cy="1877398"/>
                      </a:xfrm>
                      <a:prstGeom prst="rect">
                        <a:avLst/>
                      </a:prstGeom>
                      <a:noFill/>
                      <a:ln>
                        <a:noFill/>
                      </a:ln>
                      <a:effectLst/>
                    </p:spPr>
                  </p:pic>
                </p:oleObj>
              </mc:Fallback>
            </mc:AlternateContent>
          </a:graphicData>
        </a:graphic>
      </p:graphicFrame>
      <p:pic>
        <p:nvPicPr>
          <p:cNvPr id="22" name="Picture 5">
            <a:extLst>
              <a:ext uri="{FF2B5EF4-FFF2-40B4-BE49-F238E27FC236}">
                <a16:creationId xmlns:a16="http://schemas.microsoft.com/office/drawing/2014/main" id="{12472371-D204-467B-AB15-0B4D2528EE33}"/>
              </a:ext>
            </a:extLst>
          </p:cNvPr>
          <p:cNvPicPr>
            <a:picLocks noChangeAspect="1" noChangeArrowheads="1"/>
          </p:cNvPicPr>
          <p:nvPr/>
        </p:nvPicPr>
        <p:blipFill>
          <a:blip r:embed="rId6">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3470339" y="1160748"/>
            <a:ext cx="2383742" cy="201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906A9DF2-E73E-4CEF-BE17-A54826C6F4D0}"/>
              </a:ext>
            </a:extLst>
          </p:cNvPr>
          <p:cNvSpPr>
            <a:spLocks noChangeArrowheads="1"/>
          </p:cNvSpPr>
          <p:nvPr/>
        </p:nvSpPr>
        <p:spPr bwMode="auto">
          <a:xfrm>
            <a:off x="6552219" y="4211150"/>
            <a:ext cx="2087563" cy="165584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240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4" name="Object 19">
            <a:extLst>
              <a:ext uri="{FF2B5EF4-FFF2-40B4-BE49-F238E27FC236}">
                <a16:creationId xmlns:a16="http://schemas.microsoft.com/office/drawing/2014/main" id="{F927960A-F1A1-4790-A85B-67E222D07D1E}"/>
              </a:ext>
            </a:extLst>
          </p:cNvPr>
          <p:cNvGraphicFramePr>
            <a:graphicFrameLocks noChangeAspect="1"/>
          </p:cNvGraphicFramePr>
          <p:nvPr>
            <p:extLst>
              <p:ext uri="{D42A27DB-BD31-4B8C-83A1-F6EECF244321}">
                <p14:modId xmlns:p14="http://schemas.microsoft.com/office/powerpoint/2010/main" val="1639062193"/>
              </p:ext>
            </p:extLst>
          </p:nvPr>
        </p:nvGraphicFramePr>
        <p:xfrm>
          <a:off x="6361017" y="2927459"/>
          <a:ext cx="2412000" cy="1289177"/>
        </p:xfrm>
        <a:graphic>
          <a:graphicData uri="http://schemas.openxmlformats.org/presentationml/2006/ole">
            <mc:AlternateContent xmlns:mc="http://schemas.openxmlformats.org/markup-compatibility/2006">
              <mc:Choice xmlns:v="urn:schemas-microsoft-com:vml" Requires="v">
                <p:oleObj spid="_x0000_s56083" name="Visio" r:id="rId7" imgW="2401824" imgH="1491996" progId="Visio.Drawing.11">
                  <p:embed/>
                </p:oleObj>
              </mc:Choice>
              <mc:Fallback>
                <p:oleObj name="Visio" r:id="rId7" imgW="2401824" imgH="1491996" progId="Visio.Drawing.11">
                  <p:embed/>
                  <p:pic>
                    <p:nvPicPr>
                      <p:cNvPr id="35849" name="Object 19">
                        <a:extLst>
                          <a:ext uri="{FF2B5EF4-FFF2-40B4-BE49-F238E27FC236}">
                            <a16:creationId xmlns:a16="http://schemas.microsoft.com/office/drawing/2014/main" id="{B2B0AF55-2C67-4BB9-AFD7-BA1383D5B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1017" y="2927459"/>
                        <a:ext cx="2412000" cy="128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 name="Picture 9">
            <a:extLst>
              <a:ext uri="{FF2B5EF4-FFF2-40B4-BE49-F238E27FC236}">
                <a16:creationId xmlns:a16="http://schemas.microsoft.com/office/drawing/2014/main" id="{E98067D8-4CA1-4FD7-B7A4-9F063E93FAE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61017" y="4250529"/>
            <a:ext cx="2412000" cy="191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
            <a:extLst>
              <a:ext uri="{FF2B5EF4-FFF2-40B4-BE49-F238E27FC236}">
                <a16:creationId xmlns:a16="http://schemas.microsoft.com/office/drawing/2014/main" id="{5815A789-00BB-49C0-AD0A-45F5EDB2C89E}"/>
              </a:ext>
            </a:extLst>
          </p:cNvPr>
          <p:cNvSpPr txBox="1">
            <a:spLocks noChangeArrowheads="1"/>
          </p:cNvSpPr>
          <p:nvPr/>
        </p:nvSpPr>
        <p:spPr>
          <a:xfrm>
            <a:off x="756000" y="108000"/>
            <a:ext cx="20878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2.3 </a:t>
            </a:r>
            <a:r>
              <a:rPr lang="zh-CN" altLang="en-US" sz="2600" b="1" spc="50" dirty="0">
                <a:solidFill>
                  <a:schemeClr val="bg1"/>
                </a:solidFill>
                <a:latin typeface="+mn-lt"/>
                <a:ea typeface="+mn-ea"/>
                <a:cs typeface="+mn-ea"/>
                <a:sym typeface="Times New Roman" panose="02020603050405020304" pitchFamily="18" charset="0"/>
              </a:rPr>
              <a:t>数据来源</a:t>
            </a:r>
          </a:p>
        </p:txBody>
      </p:sp>
    </p:spTree>
    <p:extLst>
      <p:ext uri="{BB962C8B-B14F-4D97-AF65-F5344CB8AC3E}">
        <p14:creationId xmlns:p14="http://schemas.microsoft.com/office/powerpoint/2010/main" val="1150720254"/>
      </p:ext>
    </p:extLst>
  </p:cSld>
  <p:clrMapOvr>
    <a:masterClrMapping/>
  </p:clrMapOvr>
  <p:transition spd="med" advTm="26159">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652693"/>
      </p:ext>
    </p:extLst>
  </p:cSld>
  <p:clrMapOvr>
    <a:masterClrMapping/>
  </p:clrMapOvr>
  <p:transition spd="med">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BFF156B2-B32E-44E2-938C-ADA58E3AD511}"/>
              </a:ext>
            </a:extLst>
          </p:cNvPr>
          <p:cNvSpPr>
            <a:spLocks noGrp="1" noChangeArrowheads="1"/>
          </p:cNvSpPr>
          <p:nvPr>
            <p:ph type="title" idx="4294967295"/>
          </p:nvPr>
        </p:nvSpPr>
        <p:spPr>
          <a:xfrm>
            <a:off x="756000" y="108000"/>
            <a:ext cx="5904232"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3.1 MOOC</a:t>
            </a:r>
            <a:r>
              <a:rPr lang="zh-CN" altLang="en-US" sz="2600" b="1" spc="50" dirty="0">
                <a:solidFill>
                  <a:schemeClr val="bg1"/>
                </a:solidFill>
                <a:latin typeface="+mn-lt"/>
                <a:ea typeface="+mn-ea"/>
                <a:cs typeface="+mn-ea"/>
                <a:sym typeface="Times New Roman" panose="02020603050405020304" pitchFamily="18" charset="0"/>
              </a:rPr>
              <a:t>资源</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中国大学</a:t>
            </a:r>
            <a:r>
              <a:rPr lang="en-US" altLang="zh-CN" sz="2600" b="1" spc="50" dirty="0">
                <a:solidFill>
                  <a:schemeClr val="bg1"/>
                </a:solidFill>
                <a:latin typeface="+mn-lt"/>
                <a:ea typeface="+mn-ea"/>
                <a:cs typeface="+mn-ea"/>
                <a:sym typeface="Times New Roman" panose="02020603050405020304" pitchFamily="18" charset="0"/>
              </a:rPr>
              <a:t>MOOC</a:t>
            </a:r>
            <a:endParaRPr lang="zh-CN" altLang="en-US" sz="2600" b="1" spc="50" dirty="0">
              <a:solidFill>
                <a:schemeClr val="bg1"/>
              </a:solidFill>
              <a:latin typeface="+mn-lt"/>
              <a:ea typeface="+mn-ea"/>
              <a:cs typeface="+mn-ea"/>
              <a:sym typeface="Times New Roman" panose="02020603050405020304" pitchFamily="18" charset="0"/>
            </a:endParaRPr>
          </a:p>
        </p:txBody>
      </p:sp>
      <p:sp>
        <p:nvSpPr>
          <p:cNvPr id="6" name="文本框 5"/>
          <p:cNvSpPr txBox="1"/>
          <p:nvPr/>
        </p:nvSpPr>
        <p:spPr>
          <a:xfrm>
            <a:off x="467544" y="6165304"/>
            <a:ext cx="8856984" cy="461665"/>
          </a:xfrm>
          <a:prstGeom prst="rect">
            <a:avLst/>
          </a:prstGeom>
          <a:noFill/>
        </p:spPr>
        <p:txBody>
          <a:bodyPr wrap="square" rtlCol="0">
            <a:spAutoFit/>
          </a:bodyPr>
          <a:lstStyle/>
          <a:p>
            <a:r>
              <a:rPr lang="en-US" altLang="zh-CN" dirty="0"/>
              <a:t>https://www.icourse163.org/course/NUDT-1461782176</a:t>
            </a:r>
            <a:endParaRPr lang="zh-CN" altLang="en-US" dirty="0"/>
          </a:p>
        </p:txBody>
      </p:sp>
      <p:pic>
        <p:nvPicPr>
          <p:cNvPr id="5" name="图片 4"/>
          <p:cNvPicPr>
            <a:picLocks noChangeAspect="1"/>
          </p:cNvPicPr>
          <p:nvPr/>
        </p:nvPicPr>
        <p:blipFill>
          <a:blip r:embed="rId3"/>
          <a:stretch>
            <a:fillRect/>
          </a:stretch>
        </p:blipFill>
        <p:spPr>
          <a:xfrm>
            <a:off x="575556" y="1114621"/>
            <a:ext cx="8064896" cy="4536504"/>
          </a:xfrm>
          <a:prstGeom prst="rect">
            <a:avLst/>
          </a:prstGeom>
        </p:spPr>
      </p:pic>
    </p:spTree>
    <p:extLst>
      <p:ext uri="{BB962C8B-B14F-4D97-AF65-F5344CB8AC3E}">
        <p14:creationId xmlns:p14="http://schemas.microsoft.com/office/powerpoint/2010/main" val="1174772096"/>
      </p:ext>
    </p:extLst>
  </p:cSld>
  <p:clrMapOvr>
    <a:masterClrMapping/>
  </p:clrMapOvr>
  <p:transition spd="med" advTm="6990">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BFF156B2-B32E-44E2-938C-ADA58E3AD511}"/>
              </a:ext>
            </a:extLst>
          </p:cNvPr>
          <p:cNvSpPr>
            <a:spLocks noGrp="1" noChangeArrowheads="1"/>
          </p:cNvSpPr>
          <p:nvPr>
            <p:ph type="title" idx="4294967295"/>
          </p:nvPr>
        </p:nvSpPr>
        <p:spPr>
          <a:xfrm>
            <a:off x="756000" y="108000"/>
            <a:ext cx="5904232"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3.2 </a:t>
            </a:r>
            <a:r>
              <a:rPr lang="zh-CN" altLang="en-US" sz="2600" b="1" spc="50" dirty="0">
                <a:solidFill>
                  <a:schemeClr val="bg1"/>
                </a:solidFill>
                <a:latin typeface="+mn-lt"/>
                <a:ea typeface="+mn-ea"/>
                <a:cs typeface="+mn-ea"/>
                <a:sym typeface="Times New Roman" panose="02020603050405020304" pitchFamily="18" charset="0"/>
              </a:rPr>
              <a:t>实践平台</a:t>
            </a:r>
            <a:r>
              <a:rPr lang="en-US" altLang="zh-CN" sz="2600" b="1" spc="50" dirty="0">
                <a:solidFill>
                  <a:schemeClr val="bg1"/>
                </a:solidFill>
                <a:latin typeface="+mn-lt"/>
                <a:ea typeface="+mn-ea"/>
                <a:cs typeface="+mn-ea"/>
                <a:sym typeface="Times New Roman" panose="02020603050405020304" pitchFamily="18" charset="0"/>
              </a:rPr>
              <a:t>—— </a:t>
            </a:r>
            <a:r>
              <a:rPr lang="en-US" altLang="zh-CN" sz="2600" b="1" spc="50" dirty="0" err="1">
                <a:solidFill>
                  <a:schemeClr val="bg1"/>
                </a:solidFill>
                <a:latin typeface="+mn-lt"/>
                <a:ea typeface="+mn-ea"/>
                <a:cs typeface="+mn-ea"/>
                <a:sym typeface="Times New Roman" panose="02020603050405020304" pitchFamily="18" charset="0"/>
              </a:rPr>
              <a:t>EDUCoder</a:t>
            </a:r>
            <a:r>
              <a:rPr lang="zh-CN" altLang="en-US" sz="2600" b="1" spc="50" dirty="0">
                <a:solidFill>
                  <a:schemeClr val="bg1"/>
                </a:solidFill>
                <a:latin typeface="+mn-lt"/>
                <a:ea typeface="+mn-ea"/>
                <a:cs typeface="+mn-ea"/>
                <a:sym typeface="Times New Roman" panose="02020603050405020304" pitchFamily="18" charset="0"/>
              </a:rPr>
              <a:t>实训</a:t>
            </a:r>
          </a:p>
        </p:txBody>
      </p:sp>
      <p:pic>
        <p:nvPicPr>
          <p:cNvPr id="3" name="图片 2"/>
          <p:cNvPicPr>
            <a:picLocks noChangeAspect="1"/>
          </p:cNvPicPr>
          <p:nvPr/>
        </p:nvPicPr>
        <p:blipFill>
          <a:blip r:embed="rId3"/>
          <a:stretch>
            <a:fillRect/>
          </a:stretch>
        </p:blipFill>
        <p:spPr>
          <a:xfrm>
            <a:off x="611560" y="1124744"/>
            <a:ext cx="7920880" cy="4455495"/>
          </a:xfrm>
          <a:prstGeom prst="rect">
            <a:avLst/>
          </a:prstGeom>
        </p:spPr>
      </p:pic>
      <p:sp>
        <p:nvSpPr>
          <p:cNvPr id="7" name="文本框 6"/>
          <p:cNvSpPr txBox="1"/>
          <p:nvPr/>
        </p:nvSpPr>
        <p:spPr>
          <a:xfrm>
            <a:off x="616997" y="5877272"/>
            <a:ext cx="7740860" cy="461665"/>
          </a:xfrm>
          <a:prstGeom prst="rect">
            <a:avLst/>
          </a:prstGeom>
          <a:noFill/>
        </p:spPr>
        <p:txBody>
          <a:bodyPr wrap="square" rtlCol="0">
            <a:spAutoFit/>
          </a:bodyPr>
          <a:lstStyle/>
          <a:p>
            <a:r>
              <a:rPr lang="en-US" altLang="zh-CN" dirty="0"/>
              <a:t>https://www.educoder.net/paths/4153</a:t>
            </a:r>
            <a:endParaRPr lang="zh-CN" altLang="en-US" dirty="0"/>
          </a:p>
        </p:txBody>
      </p:sp>
    </p:spTree>
    <p:extLst>
      <p:ext uri="{BB962C8B-B14F-4D97-AF65-F5344CB8AC3E}">
        <p14:creationId xmlns:p14="http://schemas.microsoft.com/office/powerpoint/2010/main" val="1981981334"/>
      </p:ext>
    </p:extLst>
  </p:cSld>
  <p:clrMapOvr>
    <a:masterClrMapping/>
  </p:clrMapOvr>
  <p:transition spd="med" advTm="6990">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advTm="14395">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496" y="5924432"/>
            <a:ext cx="5257008" cy="461665"/>
          </a:xfrm>
          <a:prstGeom prst="rect">
            <a:avLst/>
          </a:prstGeom>
          <a:noFill/>
        </p:spPr>
        <p:txBody>
          <a:bodyPr wrap="square" rtlCol="0">
            <a:spAutoFit/>
          </a:bodyPr>
          <a:lstStyle/>
          <a:p>
            <a:pPr algn="ctr"/>
            <a:r>
              <a:rPr lang="en-US" altLang="zh-CN" b="0" dirty="0">
                <a:ea typeface="微软雅黑" panose="020B0503020204020204" pitchFamily="34" charset="-122"/>
                <a:sym typeface="Times New Roman" panose="02020603050405020304" pitchFamily="18" charset="0"/>
              </a:rPr>
              <a:t>https://scikit-learn.org</a:t>
            </a:r>
          </a:p>
        </p:txBody>
      </p:sp>
      <p:pic>
        <p:nvPicPr>
          <p:cNvPr id="604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000" y="936000"/>
            <a:ext cx="8640000" cy="47455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6" name="Rectangle 2">
            <a:extLst>
              <a:ext uri="{FF2B5EF4-FFF2-40B4-BE49-F238E27FC236}">
                <a16:creationId xmlns:a16="http://schemas.microsoft.com/office/drawing/2014/main" id="{934E6433-F5DE-41BB-9F1F-C14E2D6AEBD2}"/>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3.3 </a:t>
            </a:r>
            <a:r>
              <a:rPr lang="zh-CN" altLang="en-US" sz="2600" b="1" spc="50" dirty="0">
                <a:solidFill>
                  <a:schemeClr val="bg1"/>
                </a:solidFill>
                <a:latin typeface="+mn-lt"/>
                <a:ea typeface="+mn-ea"/>
                <a:cs typeface="+mn-ea"/>
                <a:sym typeface="Times New Roman" panose="02020603050405020304" pitchFamily="18" charset="0"/>
              </a:rPr>
              <a:t>主要参考资料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spc="50" dirty="0">
                <a:solidFill>
                  <a:schemeClr val="bg1"/>
                </a:solidFill>
                <a:latin typeface="+mn-lt"/>
                <a:ea typeface="+mn-ea"/>
                <a:cs typeface="+mn-ea"/>
                <a:sym typeface="Times New Roman" panose="02020603050405020304" pitchFamily="18" charset="0"/>
              </a:rPr>
              <a:t>数据挖掘</a:t>
            </a:r>
            <a:r>
              <a:rPr lang="en-US" altLang="zh-CN" sz="2600" spc="50" dirty="0">
                <a:solidFill>
                  <a:schemeClr val="bg1"/>
                </a:solidFill>
                <a:latin typeface="+mn-lt"/>
                <a:ea typeface="+mn-ea"/>
                <a:cs typeface="+mn-ea"/>
                <a:sym typeface="Times New Roman" panose="02020603050405020304" pitchFamily="18" charset="0"/>
              </a:rPr>
              <a:t>python</a:t>
            </a:r>
            <a:r>
              <a:rPr lang="zh-CN" altLang="en-US" sz="2600" spc="50" dirty="0">
                <a:solidFill>
                  <a:schemeClr val="bg1"/>
                </a:solidFill>
                <a:latin typeface="+mn-lt"/>
                <a:ea typeface="+mn-ea"/>
                <a:cs typeface="+mn-ea"/>
                <a:sym typeface="Times New Roman" panose="02020603050405020304" pitchFamily="18" charset="0"/>
              </a:rPr>
              <a:t>代码资源</a:t>
            </a:r>
            <a:endParaRPr lang="zh-CN" altLang="en-US" sz="2600" b="1" spc="50" dirty="0">
              <a:solidFill>
                <a:schemeClr val="bg1"/>
              </a:solidFill>
              <a:latin typeface="+mn-lt"/>
              <a:ea typeface="+mn-ea"/>
              <a:cs typeface="+mn-ea"/>
              <a:sym typeface="Times New Roman" panose="02020603050405020304" pitchFamily="18" charset="0"/>
            </a:endParaRPr>
          </a:p>
        </p:txBody>
      </p:sp>
    </p:spTree>
    <p:extLst>
      <p:ext uri="{BB962C8B-B14F-4D97-AF65-F5344CB8AC3E}">
        <p14:creationId xmlns:p14="http://schemas.microsoft.com/office/powerpoint/2010/main" val="1662606641"/>
      </p:ext>
    </p:extLst>
  </p:cSld>
  <p:clrMapOvr>
    <a:masterClrMapping/>
  </p:clrMapOvr>
  <p:transition spd="med" advTm="6990">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1008000"/>
            <a:ext cx="7920880" cy="461665"/>
          </a:xfrm>
          <a:prstGeom prst="rect">
            <a:avLst/>
          </a:prstGeom>
          <a:noFill/>
        </p:spPr>
        <p:txBody>
          <a:bodyPr wrap="square" rtlCol="0">
            <a:spAutoFit/>
          </a:bodyPr>
          <a:lstStyle/>
          <a:p>
            <a:pPr algn="ctr"/>
            <a:r>
              <a:rPr lang="en-US" altLang="zh-CN" b="0" dirty="0">
                <a:ea typeface="微软雅黑" panose="020B0503020204020204" pitchFamily="34" charset="-122"/>
                <a:sym typeface="Times New Roman" panose="02020603050405020304" pitchFamily="18" charset="0"/>
              </a:rPr>
              <a:t>https://mirrors.tuna.tsinghua.edu.cn/anaconda/archive/</a:t>
            </a:r>
            <a:endParaRPr lang="zh-CN" altLang="en-US" b="0" dirty="0">
              <a:ea typeface="微软雅黑" panose="020B0503020204020204" pitchFamily="34" charset="-122"/>
              <a:sym typeface="Times New Roman" panose="02020603050405020304" pitchFamily="18" charset="0"/>
            </a:endParaRPr>
          </a:p>
        </p:txBody>
      </p:sp>
      <p:sp>
        <p:nvSpPr>
          <p:cNvPr id="7" name="TextBox 6"/>
          <p:cNvSpPr txBox="1"/>
          <p:nvPr/>
        </p:nvSpPr>
        <p:spPr>
          <a:xfrm>
            <a:off x="1313638" y="4479503"/>
            <a:ext cx="6516724" cy="461665"/>
          </a:xfrm>
          <a:prstGeom prst="rect">
            <a:avLst/>
          </a:prstGeom>
          <a:noFill/>
        </p:spPr>
        <p:txBody>
          <a:bodyPr wrap="square" rtlCol="0">
            <a:spAutoFit/>
          </a:bodyPr>
          <a:lstStyle/>
          <a:p>
            <a:pPr algn="ctr"/>
            <a:r>
              <a:rPr lang="zh-CN" altLang="en-US" b="0" dirty="0">
                <a:ea typeface="微软雅黑" panose="020B0503020204020204" pitchFamily="34" charset="-122"/>
                <a:sym typeface="Times New Roman" panose="02020603050405020304" pitchFamily="18" charset="0"/>
              </a:rPr>
              <a:t>根据自己电脑操作系统下载对应版本安装</a:t>
            </a:r>
          </a:p>
        </p:txBody>
      </p:sp>
      <p:sp>
        <p:nvSpPr>
          <p:cNvPr id="8" name="Rectangle 2">
            <a:extLst>
              <a:ext uri="{FF2B5EF4-FFF2-40B4-BE49-F238E27FC236}">
                <a16:creationId xmlns:a16="http://schemas.microsoft.com/office/drawing/2014/main" id="{0BDB6AC4-2361-477E-A143-3F269F7300FE}"/>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3.4 </a:t>
            </a:r>
            <a:r>
              <a:rPr lang="zh-CN" altLang="en-US" sz="2600" b="1" spc="50" dirty="0">
                <a:solidFill>
                  <a:schemeClr val="bg1"/>
                </a:solidFill>
                <a:latin typeface="+mn-lt"/>
                <a:ea typeface="+mn-ea"/>
                <a:cs typeface="+mn-ea"/>
                <a:sym typeface="Times New Roman" panose="02020603050405020304" pitchFamily="18" charset="0"/>
              </a:rPr>
              <a:t>主要参考资料 </a:t>
            </a:r>
            <a:r>
              <a:rPr lang="en-US" altLang="zh-CN" sz="2600" b="1" spc="50" dirty="0">
                <a:solidFill>
                  <a:schemeClr val="bg1"/>
                </a:solidFill>
                <a:latin typeface="+mn-lt"/>
                <a:ea typeface="+mn-ea"/>
                <a:cs typeface="+mn-ea"/>
                <a:sym typeface="Times New Roman" panose="02020603050405020304" pitchFamily="18" charset="0"/>
              </a:rPr>
              <a:t>—— </a:t>
            </a:r>
            <a:r>
              <a:rPr lang="en-US" altLang="zh-CN" sz="2600" spc="50" dirty="0">
                <a:solidFill>
                  <a:schemeClr val="bg1"/>
                </a:solidFill>
                <a:latin typeface="+mn-lt"/>
                <a:ea typeface="+mn-ea"/>
                <a:cs typeface="+mn-ea"/>
                <a:sym typeface="Times New Roman" panose="02020603050405020304" pitchFamily="18" charset="0"/>
              </a:rPr>
              <a:t>Anaconda</a:t>
            </a:r>
            <a:r>
              <a:rPr lang="zh-CN" altLang="en-US" sz="2600" spc="50" dirty="0">
                <a:solidFill>
                  <a:schemeClr val="bg1"/>
                </a:solidFill>
                <a:latin typeface="+mn-lt"/>
                <a:ea typeface="+mn-ea"/>
                <a:cs typeface="+mn-ea"/>
                <a:sym typeface="Times New Roman" panose="02020603050405020304" pitchFamily="18" charset="0"/>
              </a:rPr>
              <a:t>下载安装</a:t>
            </a:r>
            <a:endParaRPr lang="zh-CN" altLang="en-US" sz="2600" b="1" spc="50" dirty="0">
              <a:solidFill>
                <a:schemeClr val="bg1"/>
              </a:solidFill>
              <a:latin typeface="+mn-lt"/>
              <a:ea typeface="+mn-ea"/>
              <a:cs typeface="+mn-ea"/>
              <a:sym typeface="Times New Roman" panose="02020603050405020304" pitchFamily="18" charset="0"/>
            </a:endParaRPr>
          </a:p>
        </p:txBody>
      </p:sp>
      <p:grpSp>
        <p:nvGrpSpPr>
          <p:cNvPr id="2" name="组合 1">
            <a:extLst>
              <a:ext uri="{FF2B5EF4-FFF2-40B4-BE49-F238E27FC236}">
                <a16:creationId xmlns:a16="http://schemas.microsoft.com/office/drawing/2014/main" id="{FC67E8D9-6E86-411C-B756-761085EF061A}"/>
              </a:ext>
            </a:extLst>
          </p:cNvPr>
          <p:cNvGrpSpPr/>
          <p:nvPr/>
        </p:nvGrpSpPr>
        <p:grpSpPr>
          <a:xfrm>
            <a:off x="188437" y="1772815"/>
            <a:ext cx="8891527" cy="2412269"/>
            <a:chOff x="188437" y="1772816"/>
            <a:chExt cx="5808395" cy="1575816"/>
          </a:xfrm>
        </p:grpSpPr>
        <p:pic>
          <p:nvPicPr>
            <p:cNvPr id="614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5756"/>
            <a:stretch/>
          </p:blipFill>
          <p:spPr bwMode="auto">
            <a:xfrm>
              <a:off x="188437" y="1772816"/>
              <a:ext cx="2979407" cy="15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id="{AD4E740F-EA57-4BC5-B8B9-E6972738E4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611" r="27582"/>
            <a:stretch/>
          </p:blipFill>
          <p:spPr bwMode="auto">
            <a:xfrm>
              <a:off x="3167844" y="1772816"/>
              <a:ext cx="1114270" cy="15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a:extLst>
                <a:ext uri="{FF2B5EF4-FFF2-40B4-BE49-F238E27FC236}">
                  <a16:creationId xmlns:a16="http://schemas.microsoft.com/office/drawing/2014/main" id="{40EE5381-1DFD-472E-86F9-F4DBB62B72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187" r="-971"/>
            <a:stretch/>
          </p:blipFill>
          <p:spPr bwMode="auto">
            <a:xfrm>
              <a:off x="4275551" y="1772816"/>
              <a:ext cx="1721281" cy="15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18650313"/>
      </p:ext>
    </p:extLst>
  </p:cSld>
  <p:clrMapOvr>
    <a:masterClrMapping/>
  </p:clrMapOvr>
  <p:transition spd="med" advTm="6990">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1008000"/>
            <a:ext cx="7920880" cy="461665"/>
          </a:xfrm>
          <a:prstGeom prst="rect">
            <a:avLst/>
          </a:prstGeom>
          <a:noFill/>
        </p:spPr>
        <p:txBody>
          <a:bodyPr wrap="square" rtlCol="0">
            <a:spAutoFit/>
          </a:bodyPr>
          <a:lstStyle/>
          <a:p>
            <a:pPr algn="ctr"/>
            <a:r>
              <a:rPr lang="en-US" altLang="zh-CN" b="0" dirty="0">
                <a:ea typeface="微软雅黑" panose="020B0503020204020204" pitchFamily="34" charset="-122"/>
                <a:sym typeface="Times New Roman" panose="02020603050405020304" pitchFamily="18" charset="0"/>
              </a:rPr>
              <a:t>https://www.jetbrains.com/pycharm/download</a:t>
            </a:r>
            <a:endParaRPr lang="zh-CN" altLang="en-US" b="0" dirty="0">
              <a:ea typeface="微软雅黑" panose="020B0503020204020204" pitchFamily="34" charset="-122"/>
              <a:sym typeface="Times New Roman" panose="02020603050405020304" pitchFamily="18" charset="0"/>
            </a:endParaRPr>
          </a:p>
        </p:txBody>
      </p:sp>
      <p:sp>
        <p:nvSpPr>
          <p:cNvPr id="7" name="TextBox 6"/>
          <p:cNvSpPr txBox="1"/>
          <p:nvPr/>
        </p:nvSpPr>
        <p:spPr>
          <a:xfrm>
            <a:off x="611560" y="6114133"/>
            <a:ext cx="7920880" cy="461665"/>
          </a:xfrm>
          <a:prstGeom prst="rect">
            <a:avLst/>
          </a:prstGeom>
          <a:noFill/>
        </p:spPr>
        <p:txBody>
          <a:bodyPr wrap="square" rtlCol="0">
            <a:spAutoFit/>
          </a:bodyPr>
          <a:lstStyle/>
          <a:p>
            <a:pPr algn="ctr"/>
            <a:r>
              <a:rPr lang="zh-CN" altLang="en-US" b="0" dirty="0">
                <a:ea typeface="微软雅黑" panose="020B0503020204020204" pitchFamily="34" charset="-122"/>
                <a:sym typeface="Times New Roman" panose="02020603050405020304" pitchFamily="18" charset="0"/>
              </a:rPr>
              <a:t>注意下载</a:t>
            </a:r>
            <a:r>
              <a:rPr lang="en-US" altLang="zh-CN" b="0" dirty="0">
                <a:ea typeface="微软雅黑" panose="020B0503020204020204" pitchFamily="34" charset="-122"/>
                <a:sym typeface="Times New Roman" panose="02020603050405020304" pitchFamily="18" charset="0"/>
              </a:rPr>
              <a:t>Community</a:t>
            </a:r>
            <a:r>
              <a:rPr lang="zh-CN" altLang="en-US" b="0" dirty="0">
                <a:ea typeface="微软雅黑" panose="020B0503020204020204" pitchFamily="34" charset="-122"/>
                <a:sym typeface="Times New Roman" panose="02020603050405020304" pitchFamily="18" charset="0"/>
              </a:rPr>
              <a:t>版本</a:t>
            </a:r>
          </a:p>
        </p:txBody>
      </p:sp>
      <p:pic>
        <p:nvPicPr>
          <p:cNvPr id="624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968" b="1"/>
          <a:stretch/>
        </p:blipFill>
        <p:spPr bwMode="auto">
          <a:xfrm>
            <a:off x="260398" y="1776382"/>
            <a:ext cx="8715375" cy="397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bwMode="auto">
          <a:xfrm>
            <a:off x="6542842" y="2708920"/>
            <a:ext cx="2403390" cy="3041654"/>
          </a:xfrm>
          <a:prstGeom prst="rect">
            <a:avLst/>
          </a:prstGeom>
          <a:noFill/>
          <a:ln w="88900" cap="sq">
            <a:solidFill>
              <a:srgbClr val="FFFFFF"/>
            </a:solidFill>
            <a:miter lim="800000"/>
          </a:ln>
          <a:effectLst>
            <a:outerShdw blurRad="55000" dist="18000" dir="5400000" algn="tl" rotWithShape="0">
              <a:srgbClr val="000000">
                <a:alpha val="40000"/>
              </a:srgbClr>
            </a:outerShdw>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ea typeface="微软雅黑" panose="020B0503020204020204" pitchFamily="34" charset="-122"/>
              <a:sym typeface="Times New Roman" panose="02020603050405020304" pitchFamily="18" charset="0"/>
            </a:endParaRPr>
          </a:p>
        </p:txBody>
      </p:sp>
      <p:sp>
        <p:nvSpPr>
          <p:cNvPr id="8" name="Rectangle 2">
            <a:extLst>
              <a:ext uri="{FF2B5EF4-FFF2-40B4-BE49-F238E27FC236}">
                <a16:creationId xmlns:a16="http://schemas.microsoft.com/office/drawing/2014/main" id="{5A84E506-9885-436A-9B7E-5644BE2981DC}"/>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3.5 </a:t>
            </a:r>
            <a:r>
              <a:rPr lang="zh-CN" altLang="en-US" sz="2600" b="1" spc="50" dirty="0">
                <a:solidFill>
                  <a:schemeClr val="bg1"/>
                </a:solidFill>
                <a:latin typeface="+mn-lt"/>
                <a:ea typeface="+mn-ea"/>
                <a:cs typeface="+mn-ea"/>
                <a:sym typeface="Times New Roman" panose="02020603050405020304" pitchFamily="18" charset="0"/>
              </a:rPr>
              <a:t>主要参考资料 </a:t>
            </a:r>
            <a:r>
              <a:rPr lang="en-US" altLang="zh-CN" sz="2600" b="1" spc="50" dirty="0">
                <a:solidFill>
                  <a:schemeClr val="bg1"/>
                </a:solidFill>
                <a:latin typeface="+mn-lt"/>
                <a:ea typeface="+mn-ea"/>
                <a:cs typeface="+mn-ea"/>
                <a:sym typeface="Times New Roman" panose="02020603050405020304" pitchFamily="18" charset="0"/>
              </a:rPr>
              <a:t>—— </a:t>
            </a:r>
            <a:r>
              <a:rPr lang="en-US" altLang="zh-CN" sz="2600" spc="50" dirty="0" err="1">
                <a:solidFill>
                  <a:schemeClr val="bg1"/>
                </a:solidFill>
                <a:latin typeface="+mn-lt"/>
                <a:ea typeface="+mn-ea"/>
                <a:cs typeface="+mn-ea"/>
                <a:sym typeface="Times New Roman" panose="02020603050405020304" pitchFamily="18" charset="0"/>
              </a:rPr>
              <a:t>pycharm</a:t>
            </a:r>
            <a:r>
              <a:rPr lang="zh-CN" altLang="en-US" sz="2600" spc="50" dirty="0">
                <a:solidFill>
                  <a:schemeClr val="bg1"/>
                </a:solidFill>
                <a:latin typeface="+mn-lt"/>
                <a:ea typeface="+mn-ea"/>
                <a:cs typeface="+mn-ea"/>
                <a:sym typeface="Times New Roman" panose="02020603050405020304" pitchFamily="18" charset="0"/>
              </a:rPr>
              <a:t>下载安装</a:t>
            </a:r>
            <a:endParaRPr lang="zh-CN" altLang="en-US" sz="2600" b="1" spc="50" dirty="0">
              <a:solidFill>
                <a:schemeClr val="bg1"/>
              </a:solidFill>
              <a:latin typeface="+mn-lt"/>
              <a:ea typeface="+mn-ea"/>
              <a:cs typeface="+mn-ea"/>
              <a:sym typeface="Times New Roman" panose="02020603050405020304" pitchFamily="18" charset="0"/>
            </a:endParaRPr>
          </a:p>
        </p:txBody>
      </p:sp>
    </p:spTree>
    <p:extLst>
      <p:ext uri="{BB962C8B-B14F-4D97-AF65-F5344CB8AC3E}">
        <p14:creationId xmlns:p14="http://schemas.microsoft.com/office/powerpoint/2010/main" val="1497226966"/>
      </p:ext>
    </p:extLst>
  </p:cSld>
  <p:clrMapOvr>
    <a:masterClrMapping/>
  </p:clrMapOvr>
  <p:transition spd="med" advTm="6990">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704020" y="842811"/>
          <a:ext cx="6096000" cy="1980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611560" y="2834566"/>
            <a:ext cx="7920880" cy="461665"/>
          </a:xfrm>
          <a:prstGeom prst="rect">
            <a:avLst/>
          </a:prstGeom>
          <a:noFill/>
        </p:spPr>
        <p:txBody>
          <a:bodyPr wrap="square" rtlCol="0">
            <a:spAutoFit/>
          </a:bodyPr>
          <a:lstStyle/>
          <a:p>
            <a:pPr algn="ctr"/>
            <a:r>
              <a:rPr lang="en-US" altLang="zh-CN" b="0" dirty="0">
                <a:ea typeface="微软雅黑" panose="020B0503020204020204" pitchFamily="34" charset="-122"/>
                <a:sym typeface="Times New Roman" panose="02020603050405020304" pitchFamily="18" charset="0"/>
              </a:rPr>
              <a:t>https://blog.csdn.net/ling_mochen/article/details/79314118</a:t>
            </a:r>
            <a:endParaRPr lang="zh-CN" altLang="en-US" b="0" dirty="0">
              <a:ea typeface="微软雅黑" panose="020B0503020204020204" pitchFamily="34" charset="-122"/>
              <a:sym typeface="Times New Roman" panose="02020603050405020304" pitchFamily="18" charset="0"/>
            </a:endParaRPr>
          </a:p>
        </p:txBody>
      </p:sp>
      <p:sp>
        <p:nvSpPr>
          <p:cNvPr id="9" name="TextBox 8"/>
          <p:cNvSpPr txBox="1"/>
          <p:nvPr/>
        </p:nvSpPr>
        <p:spPr>
          <a:xfrm>
            <a:off x="611560" y="3547967"/>
            <a:ext cx="7920880" cy="1211807"/>
          </a:xfrm>
          <a:prstGeom prst="rect">
            <a:avLst/>
          </a:prstGeom>
        </p:spPr>
        <p:txBody>
          <a:bodyPr wrap="square">
            <a:spAutoFit/>
          </a:bodyPr>
          <a:lstStyle>
            <a:defPPr>
              <a:defRPr lang="en-US"/>
            </a:defPPr>
            <a:lvl1pPr marL="360000" indent="-360000" algn="just" defTabSz="914400" eaLnBrk="1" latinLnBrk="0" hangingPunct="1">
              <a:lnSpc>
                <a:spcPct val="10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817200" lvl="1" indent="-360000" algn="just" defTabSz="914400" eaLnBrk="1" latinLnBrk="0" hangingPunct="1">
              <a:lnSpc>
                <a:spcPct val="150000"/>
              </a:lnSpc>
              <a:spcBef>
                <a:spcPts val="600"/>
              </a:spcBef>
              <a:buClr>
                <a:srgbClr val="FF6600"/>
              </a:buClr>
              <a:buSzPct val="60000"/>
              <a:buFont typeface="Wingdings" panose="05000000000000000000" pitchFamily="2" charset="2"/>
              <a:buChar char="l"/>
              <a:defRPr b="0">
                <a:solidFill>
                  <a:schemeClr val="tx1">
                    <a:lumMod val="85000"/>
                    <a:lumOff val="15000"/>
                  </a:schemeClr>
                </a:solidFill>
                <a:latin typeface="+mn-lt"/>
                <a:ea typeface="+mn-ea"/>
                <a:cs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50000"/>
              </a:lnSpc>
            </a:pPr>
            <a:r>
              <a:rPr lang="zh-CN" altLang="en-US" dirty="0">
                <a:sym typeface="Times New Roman" panose="02020603050405020304" pitchFamily="18" charset="0"/>
              </a:rPr>
              <a:t>以前没有安装过</a:t>
            </a:r>
            <a:r>
              <a:rPr lang="en-US" altLang="zh-CN" dirty="0">
                <a:sym typeface="Times New Roman" panose="02020603050405020304" pitchFamily="18" charset="0"/>
              </a:rPr>
              <a:t>python</a:t>
            </a:r>
            <a:r>
              <a:rPr lang="zh-CN" altLang="en-US" dirty="0">
                <a:sym typeface="Times New Roman" panose="02020603050405020304" pitchFamily="18" charset="0"/>
              </a:rPr>
              <a:t>环境的同学请课后完成</a:t>
            </a:r>
            <a:endParaRPr lang="en-US" altLang="zh-CN" dirty="0">
              <a:sym typeface="Times New Roman" panose="02020603050405020304" pitchFamily="18" charset="0"/>
            </a:endParaRPr>
          </a:p>
          <a:p>
            <a:pPr>
              <a:lnSpc>
                <a:spcPct val="150000"/>
              </a:lnSpc>
            </a:pPr>
            <a:r>
              <a:rPr lang="zh-CN" altLang="en-US" dirty="0">
                <a:sym typeface="Times New Roman" panose="02020603050405020304" pitchFamily="18" charset="0"/>
              </a:rPr>
              <a:t>没有</a:t>
            </a:r>
            <a:r>
              <a:rPr lang="en-US" altLang="zh-CN" dirty="0">
                <a:sym typeface="Times New Roman" panose="02020603050405020304" pitchFamily="18" charset="0"/>
              </a:rPr>
              <a:t>python</a:t>
            </a:r>
            <a:r>
              <a:rPr lang="zh-CN" altLang="en-US" dirty="0">
                <a:sym typeface="Times New Roman" panose="02020603050405020304" pitchFamily="18" charset="0"/>
              </a:rPr>
              <a:t>编程基础的请课后自学简单的</a:t>
            </a:r>
            <a:r>
              <a:rPr lang="en-US" altLang="zh-CN" dirty="0">
                <a:sym typeface="Times New Roman" panose="02020603050405020304" pitchFamily="18" charset="0"/>
              </a:rPr>
              <a:t>python</a:t>
            </a:r>
            <a:r>
              <a:rPr lang="zh-CN" altLang="en-US" dirty="0">
                <a:sym typeface="Times New Roman" panose="02020603050405020304" pitchFamily="18" charset="0"/>
              </a:rPr>
              <a:t>基础</a:t>
            </a:r>
          </a:p>
        </p:txBody>
      </p:sp>
      <p:sp>
        <p:nvSpPr>
          <p:cNvPr id="11" name="Rectangle 2">
            <a:extLst>
              <a:ext uri="{FF2B5EF4-FFF2-40B4-BE49-F238E27FC236}">
                <a16:creationId xmlns:a16="http://schemas.microsoft.com/office/drawing/2014/main" id="{AF03705E-E927-4F39-A4B0-70DD10F52663}"/>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3.6 </a:t>
            </a:r>
            <a:r>
              <a:rPr lang="zh-CN" altLang="en-US" sz="2600" b="1" spc="50" dirty="0">
                <a:solidFill>
                  <a:schemeClr val="bg1"/>
                </a:solidFill>
                <a:latin typeface="+mn-lt"/>
                <a:ea typeface="+mn-ea"/>
                <a:cs typeface="+mn-ea"/>
                <a:sym typeface="Times New Roman" panose="02020603050405020304" pitchFamily="18" charset="0"/>
              </a:rPr>
              <a:t>主要参考资料 </a:t>
            </a:r>
            <a:r>
              <a:rPr lang="en-US" altLang="zh-CN" sz="2600" b="1" spc="50" dirty="0">
                <a:solidFill>
                  <a:schemeClr val="bg1"/>
                </a:solidFill>
                <a:latin typeface="+mn-lt"/>
                <a:ea typeface="+mn-ea"/>
                <a:cs typeface="+mn-ea"/>
                <a:sym typeface="Times New Roman" panose="02020603050405020304" pitchFamily="18" charset="0"/>
              </a:rPr>
              <a:t>—— </a:t>
            </a:r>
            <a:r>
              <a:rPr lang="en-US" altLang="zh-CN" sz="2600" spc="50" dirty="0" err="1">
                <a:solidFill>
                  <a:schemeClr val="bg1"/>
                </a:solidFill>
                <a:latin typeface="+mn-lt"/>
                <a:ea typeface="+mn-ea"/>
                <a:cs typeface="+mn-ea"/>
                <a:sym typeface="Times New Roman" panose="02020603050405020304" pitchFamily="18" charset="0"/>
              </a:rPr>
              <a:t>pycharm</a:t>
            </a:r>
            <a:r>
              <a:rPr lang="zh-CN" altLang="en-US" sz="2600" spc="50" dirty="0">
                <a:solidFill>
                  <a:schemeClr val="bg1"/>
                </a:solidFill>
                <a:latin typeface="+mn-lt"/>
                <a:ea typeface="+mn-ea"/>
                <a:cs typeface="+mn-ea"/>
                <a:sym typeface="Times New Roman" panose="02020603050405020304" pitchFamily="18" charset="0"/>
              </a:rPr>
              <a:t>环境配置</a:t>
            </a:r>
            <a:endParaRPr lang="zh-CN" altLang="en-US" sz="2600" b="1" spc="50" dirty="0">
              <a:solidFill>
                <a:schemeClr val="bg1"/>
              </a:solidFill>
              <a:latin typeface="+mn-lt"/>
              <a:ea typeface="+mn-ea"/>
              <a:cs typeface="+mn-ea"/>
              <a:sym typeface="Times New Roman" panose="02020603050405020304" pitchFamily="18" charset="0"/>
            </a:endParaRPr>
          </a:p>
        </p:txBody>
      </p:sp>
      <p:sp>
        <p:nvSpPr>
          <p:cNvPr id="6" name="TextBox 8">
            <a:extLst>
              <a:ext uri="{FF2B5EF4-FFF2-40B4-BE49-F238E27FC236}">
                <a16:creationId xmlns:a16="http://schemas.microsoft.com/office/drawing/2014/main" id="{D5CBE2F8-FF6A-4377-8C32-2FDF5C12A042}"/>
              </a:ext>
            </a:extLst>
          </p:cNvPr>
          <p:cNvSpPr txBox="1"/>
          <p:nvPr/>
        </p:nvSpPr>
        <p:spPr>
          <a:xfrm>
            <a:off x="623464" y="5229200"/>
            <a:ext cx="7920880" cy="1134862"/>
          </a:xfrm>
          <a:prstGeom prst="rect">
            <a:avLst/>
          </a:prstGeom>
        </p:spPr>
        <p:txBody>
          <a:bodyPr wrap="square">
            <a:spAutoFit/>
          </a:bodyPr>
          <a:lstStyle>
            <a:defPPr>
              <a:defRPr lang="en-US"/>
            </a:defPPr>
            <a:lvl1pPr marL="360000" indent="-360000" algn="just" defTabSz="914400" eaLnBrk="1" latinLnBrk="0" hangingPunct="1">
              <a:lnSpc>
                <a:spcPct val="10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817200" lvl="1" indent="-360000" algn="just" defTabSz="914400" eaLnBrk="1" latinLnBrk="0" hangingPunct="1">
              <a:lnSpc>
                <a:spcPct val="150000"/>
              </a:lnSpc>
              <a:spcBef>
                <a:spcPts val="600"/>
              </a:spcBef>
              <a:buClr>
                <a:srgbClr val="FF6600"/>
              </a:buClr>
              <a:buSzPct val="60000"/>
              <a:buFont typeface="Wingdings" panose="05000000000000000000" pitchFamily="2" charset="2"/>
              <a:buChar char="l"/>
              <a:defRPr b="0">
                <a:solidFill>
                  <a:schemeClr val="tx1">
                    <a:lumMod val="85000"/>
                    <a:lumOff val="15000"/>
                  </a:schemeClr>
                </a:solidFill>
                <a:latin typeface="+mn-lt"/>
                <a:ea typeface="+mn-ea"/>
                <a:cs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50000"/>
              </a:lnSpc>
            </a:pPr>
            <a:r>
              <a:rPr lang="zh-CN" altLang="en-US" dirty="0">
                <a:sym typeface="Times New Roman" panose="02020603050405020304" pitchFamily="18" charset="0"/>
              </a:rPr>
              <a:t>如何安装</a:t>
            </a:r>
            <a:r>
              <a:rPr lang="en-US" altLang="zh-CN" dirty="0">
                <a:sym typeface="Times New Roman" panose="02020603050405020304" pitchFamily="18" charset="0"/>
              </a:rPr>
              <a:t>python</a:t>
            </a:r>
            <a:r>
              <a:rPr lang="zh-CN" altLang="en-US" dirty="0">
                <a:sym typeface="Times New Roman" panose="02020603050405020304" pitchFamily="18" charset="0"/>
              </a:rPr>
              <a:t>，配置环境，及相关学习资料在中国大学</a:t>
            </a:r>
            <a:r>
              <a:rPr lang="en-US" altLang="zh-CN" dirty="0" err="1">
                <a:sym typeface="Times New Roman" panose="02020603050405020304" pitchFamily="18" charset="0"/>
              </a:rPr>
              <a:t>mooc</a:t>
            </a:r>
            <a:r>
              <a:rPr lang="zh-CN" altLang="en-US" dirty="0">
                <a:sym typeface="Times New Roman" panose="02020603050405020304" pitchFamily="18" charset="0"/>
              </a:rPr>
              <a:t>平台的富文本资料中下载</a:t>
            </a:r>
          </a:p>
        </p:txBody>
      </p:sp>
    </p:spTree>
    <p:extLst>
      <p:ext uri="{BB962C8B-B14F-4D97-AF65-F5344CB8AC3E}">
        <p14:creationId xmlns:p14="http://schemas.microsoft.com/office/powerpoint/2010/main" val="1533670646"/>
      </p:ext>
    </p:extLst>
  </p:cSld>
  <p:clrMapOvr>
    <a:masterClrMapping/>
  </p:clrMapOvr>
  <p:transition spd="med" advTm="6990">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a:extLst>
              <a:ext uri="{FF2B5EF4-FFF2-40B4-BE49-F238E27FC236}">
                <a16:creationId xmlns:a16="http://schemas.microsoft.com/office/drawing/2014/main" id="{36CEEDD3-C395-4A73-96D5-26C2111E9F56}"/>
              </a:ext>
            </a:extLst>
          </p:cNvPr>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spcBef>
                <a:spcPct val="0"/>
              </a:spcBef>
              <a:buClrTx/>
              <a:buSzTx/>
              <a:buFontTx/>
              <a:buNone/>
            </a:pPr>
            <a:fld id="{DD8AA7E1-624A-466C-BA2E-43102B0B9EFB}" type="slidenum">
              <a:rPr lang="zh-CN" altLang="en-US" sz="1200" smtClean="0">
                <a:latin typeface="Times New Roman" panose="02020603050405020304" pitchFamily="18" charset="0"/>
                <a:ea typeface="微软雅黑" panose="020B0503020204020204" pitchFamily="34" charset="-122"/>
                <a:sym typeface="Times New Roman" panose="02020603050405020304" pitchFamily="18" charset="0"/>
              </a:rPr>
              <a:pPr>
                <a:spcBef>
                  <a:spcPct val="0"/>
                </a:spcBef>
                <a:buClrTx/>
                <a:buSzTx/>
                <a:buFontTx/>
                <a:buNone/>
              </a:pPr>
              <a:t>24</a:t>
            </a:fld>
            <a:endParaRPr lang="en-US" altLang="zh-CN" sz="12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内容占位符 1"/>
          <p:cNvSpPr>
            <a:spLocks noGrp="1"/>
          </p:cNvSpPr>
          <p:nvPr>
            <p:ph idx="4294967295"/>
          </p:nvPr>
        </p:nvSpPr>
        <p:spPr>
          <a:xfrm>
            <a:off x="252000" y="756000"/>
            <a:ext cx="4557345" cy="5323060"/>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a:solidFill>
                  <a:schemeClr val="tx1">
                    <a:lumMod val="85000"/>
                    <a:lumOff val="15000"/>
                  </a:schemeClr>
                </a:solidFill>
                <a:cs typeface="+mn-ea"/>
                <a:sym typeface="Times New Roman" panose="02020603050405020304" pitchFamily="18" charset="0"/>
              </a:rPr>
              <a:t>IRIS</a:t>
            </a:r>
            <a:r>
              <a:rPr lang="zh-CN" altLang="en-US" sz="2400">
                <a:solidFill>
                  <a:schemeClr val="tx1">
                    <a:lumMod val="85000"/>
                    <a:lumOff val="15000"/>
                  </a:schemeClr>
                </a:solidFill>
                <a:cs typeface="+mn-ea"/>
                <a:sym typeface="Times New Roman" panose="02020603050405020304" pitchFamily="18" charset="0"/>
              </a:rPr>
              <a:t>（</a:t>
            </a:r>
            <a:r>
              <a:rPr lang="en-US" altLang="zh-CN" sz="2400" dirty="0">
                <a:solidFill>
                  <a:schemeClr val="tx1">
                    <a:lumMod val="85000"/>
                    <a:lumOff val="15000"/>
                  </a:schemeClr>
                </a:solidFill>
                <a:cs typeface="+mn-ea"/>
                <a:sym typeface="Times New Roman" panose="02020603050405020304" pitchFamily="18" charset="0"/>
              </a:rPr>
              <a:t>sepal</a:t>
            </a:r>
            <a:r>
              <a:rPr lang="en-US" altLang="zh-CN" sz="2400">
                <a:solidFill>
                  <a:schemeClr val="tx1">
                    <a:lumMod val="85000"/>
                    <a:lumOff val="15000"/>
                  </a:schemeClr>
                </a:solidFill>
                <a:cs typeface="+mn-ea"/>
                <a:sym typeface="Times New Roman" panose="02020603050405020304" pitchFamily="18" charset="0"/>
              </a:rPr>
              <a:t>:</a:t>
            </a:r>
            <a:r>
              <a:rPr lang="zh-CN" altLang="en-US" sz="2400">
                <a:solidFill>
                  <a:schemeClr val="tx1">
                    <a:lumMod val="85000"/>
                    <a:lumOff val="15000"/>
                  </a:schemeClr>
                </a:solidFill>
                <a:cs typeface="+mn-ea"/>
                <a:sym typeface="Times New Roman" panose="02020603050405020304" pitchFamily="18" charset="0"/>
              </a:rPr>
              <a:t>萼片</a:t>
            </a:r>
            <a:r>
              <a:rPr lang="en-US" altLang="zh-CN" sz="2400" dirty="0">
                <a:solidFill>
                  <a:schemeClr val="tx1">
                    <a:lumMod val="85000"/>
                    <a:lumOff val="15000"/>
                  </a:schemeClr>
                </a:solidFill>
                <a:cs typeface="+mn-ea"/>
                <a:sym typeface="Times New Roman" panose="02020603050405020304" pitchFamily="18" charset="0"/>
              </a:rPr>
              <a:t>,petal:</a:t>
            </a:r>
            <a:r>
              <a:rPr lang="zh-CN" altLang="en-US" sz="2400">
                <a:solidFill>
                  <a:schemeClr val="tx1">
                    <a:lumMod val="85000"/>
                    <a:lumOff val="15000"/>
                  </a:schemeClr>
                </a:solidFill>
                <a:cs typeface="+mn-ea"/>
                <a:sym typeface="Times New Roman" panose="02020603050405020304" pitchFamily="18" charset="0"/>
              </a:rPr>
              <a:t>花瓣）</a:t>
            </a:r>
            <a:endParaRPr lang="en-US" altLang="zh-CN" sz="2400" dirty="0">
              <a:solidFill>
                <a:schemeClr val="tx1">
                  <a:lumMod val="85000"/>
                  <a:lumOff val="15000"/>
                </a:schemeClr>
              </a:solidFill>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60000"/>
              <a:buNone/>
            </a:pPr>
            <a:r>
              <a:rPr lang="en-US" altLang="zh-CN" dirty="0">
                <a:solidFill>
                  <a:schemeClr val="tx1">
                    <a:lumMod val="85000"/>
                    <a:lumOff val="15000"/>
                  </a:schemeClr>
                </a:solidFill>
                <a:cs typeface="+mn-ea"/>
                <a:sym typeface="Times New Roman" panose="02020603050405020304" pitchFamily="18" charset="0"/>
              </a:rPr>
              <a:t>1. sepal length in </a:t>
            </a:r>
            <a:r>
              <a:rPr lang="en-US" altLang="zh-CN">
                <a:solidFill>
                  <a:schemeClr val="tx1">
                    <a:lumMod val="85000"/>
                    <a:lumOff val="15000"/>
                  </a:schemeClr>
                </a:solidFill>
                <a:cs typeface="+mn-ea"/>
                <a:sym typeface="Times New Roman" panose="02020603050405020304" pitchFamily="18" charset="0"/>
              </a:rPr>
              <a:t>cm   </a:t>
            </a:r>
            <a:endParaRPr lang="en-US" altLang="zh-CN" dirty="0">
              <a:solidFill>
                <a:schemeClr val="tx1">
                  <a:lumMod val="85000"/>
                  <a:lumOff val="15000"/>
                </a:schemeClr>
              </a:solidFill>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60000"/>
              <a:buNone/>
            </a:pPr>
            <a:r>
              <a:rPr lang="en-US" altLang="zh-CN">
                <a:solidFill>
                  <a:schemeClr val="tx1">
                    <a:lumMod val="85000"/>
                    <a:lumOff val="15000"/>
                  </a:schemeClr>
                </a:solidFill>
                <a:cs typeface="+mn-ea"/>
                <a:sym typeface="Times New Roman" panose="02020603050405020304" pitchFamily="18" charset="0"/>
              </a:rPr>
              <a:t>2</a:t>
            </a:r>
            <a:r>
              <a:rPr lang="en-US" altLang="zh-CN" dirty="0">
                <a:solidFill>
                  <a:schemeClr val="tx1">
                    <a:lumMod val="85000"/>
                    <a:lumOff val="15000"/>
                  </a:schemeClr>
                </a:solidFill>
                <a:cs typeface="+mn-ea"/>
                <a:sym typeface="Times New Roman" panose="02020603050405020304" pitchFamily="18" charset="0"/>
              </a:rPr>
              <a:t>. sepal width in </a:t>
            </a:r>
            <a:r>
              <a:rPr lang="en-US" altLang="zh-CN">
                <a:solidFill>
                  <a:schemeClr val="tx1">
                    <a:lumMod val="85000"/>
                    <a:lumOff val="15000"/>
                  </a:schemeClr>
                </a:solidFill>
                <a:cs typeface="+mn-ea"/>
                <a:sym typeface="Times New Roman" panose="02020603050405020304" pitchFamily="18" charset="0"/>
              </a:rPr>
              <a:t>cm   </a:t>
            </a:r>
            <a:endParaRPr lang="en-US" altLang="zh-CN" dirty="0">
              <a:solidFill>
                <a:schemeClr val="tx1">
                  <a:lumMod val="85000"/>
                  <a:lumOff val="15000"/>
                </a:schemeClr>
              </a:solidFill>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60000"/>
              <a:buNone/>
            </a:pPr>
            <a:r>
              <a:rPr lang="en-US" altLang="zh-CN">
                <a:solidFill>
                  <a:schemeClr val="tx1">
                    <a:lumMod val="85000"/>
                    <a:lumOff val="15000"/>
                  </a:schemeClr>
                </a:solidFill>
                <a:cs typeface="+mn-ea"/>
                <a:sym typeface="Times New Roman" panose="02020603050405020304" pitchFamily="18" charset="0"/>
              </a:rPr>
              <a:t>3</a:t>
            </a:r>
            <a:r>
              <a:rPr lang="en-US" altLang="zh-CN" dirty="0">
                <a:solidFill>
                  <a:schemeClr val="tx1">
                    <a:lumMod val="85000"/>
                    <a:lumOff val="15000"/>
                  </a:schemeClr>
                </a:solidFill>
                <a:cs typeface="+mn-ea"/>
                <a:sym typeface="Times New Roman" panose="02020603050405020304" pitchFamily="18" charset="0"/>
              </a:rPr>
              <a:t>. petal length in </a:t>
            </a:r>
            <a:r>
              <a:rPr lang="en-US" altLang="zh-CN">
                <a:solidFill>
                  <a:schemeClr val="tx1">
                    <a:lumMod val="85000"/>
                    <a:lumOff val="15000"/>
                  </a:schemeClr>
                </a:solidFill>
                <a:cs typeface="+mn-ea"/>
                <a:sym typeface="Times New Roman" panose="02020603050405020304" pitchFamily="18" charset="0"/>
              </a:rPr>
              <a:t>cm   </a:t>
            </a:r>
            <a:endParaRPr lang="en-US" altLang="zh-CN" dirty="0">
              <a:solidFill>
                <a:schemeClr val="tx1">
                  <a:lumMod val="85000"/>
                  <a:lumOff val="15000"/>
                </a:schemeClr>
              </a:solidFill>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60000"/>
              <a:buNone/>
            </a:pPr>
            <a:r>
              <a:rPr lang="en-US" altLang="zh-CN">
                <a:solidFill>
                  <a:schemeClr val="tx1">
                    <a:lumMod val="85000"/>
                    <a:lumOff val="15000"/>
                  </a:schemeClr>
                </a:solidFill>
                <a:cs typeface="+mn-ea"/>
                <a:sym typeface="Times New Roman" panose="02020603050405020304" pitchFamily="18" charset="0"/>
              </a:rPr>
              <a:t>4</a:t>
            </a:r>
            <a:r>
              <a:rPr lang="en-US" altLang="zh-CN" dirty="0">
                <a:solidFill>
                  <a:schemeClr val="tx1">
                    <a:lumMod val="85000"/>
                    <a:lumOff val="15000"/>
                  </a:schemeClr>
                </a:solidFill>
                <a:cs typeface="+mn-ea"/>
                <a:sym typeface="Times New Roman" panose="02020603050405020304" pitchFamily="18" charset="0"/>
              </a:rPr>
              <a:t>. petal width in </a:t>
            </a:r>
            <a:r>
              <a:rPr lang="en-US" altLang="zh-CN">
                <a:solidFill>
                  <a:schemeClr val="tx1">
                    <a:lumMod val="85000"/>
                    <a:lumOff val="15000"/>
                  </a:schemeClr>
                </a:solidFill>
                <a:cs typeface="+mn-ea"/>
                <a:sym typeface="Times New Roman" panose="02020603050405020304" pitchFamily="18" charset="0"/>
              </a:rPr>
              <a:t>cm   </a:t>
            </a:r>
            <a:endParaRPr lang="en-US" altLang="zh-CN" dirty="0">
              <a:solidFill>
                <a:schemeClr val="tx1">
                  <a:lumMod val="85000"/>
                  <a:lumOff val="15000"/>
                </a:schemeClr>
              </a:solidFill>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60000"/>
              <a:buNone/>
            </a:pPr>
            <a:r>
              <a:rPr lang="en-US" altLang="zh-CN">
                <a:solidFill>
                  <a:schemeClr val="tx1">
                    <a:lumMod val="85000"/>
                    <a:lumOff val="15000"/>
                  </a:schemeClr>
                </a:solidFill>
                <a:cs typeface="+mn-ea"/>
                <a:sym typeface="Times New Roman" panose="02020603050405020304" pitchFamily="18" charset="0"/>
              </a:rPr>
              <a:t>5</a:t>
            </a:r>
            <a:r>
              <a:rPr lang="en-US" altLang="zh-CN" dirty="0">
                <a:solidFill>
                  <a:schemeClr val="tx1">
                    <a:lumMod val="85000"/>
                    <a:lumOff val="15000"/>
                  </a:schemeClr>
                </a:solidFill>
                <a:cs typeface="+mn-ea"/>
                <a:sym typeface="Times New Roman" panose="02020603050405020304" pitchFamily="18" charset="0"/>
              </a:rPr>
              <a:t>. class</a:t>
            </a:r>
            <a:r>
              <a:rPr lang="en-US" altLang="zh-CN">
                <a:solidFill>
                  <a:schemeClr val="tx1">
                    <a:lumMod val="85000"/>
                    <a:lumOff val="15000"/>
                  </a:schemeClr>
                </a:solidFill>
                <a:cs typeface="+mn-ea"/>
                <a:sym typeface="Times New Roman" panose="02020603050405020304" pitchFamily="18" charset="0"/>
              </a:rPr>
              <a:t>:      </a:t>
            </a:r>
            <a:endParaRPr lang="en-US" altLang="zh-CN" dirty="0">
              <a:solidFill>
                <a:schemeClr val="tx1">
                  <a:lumMod val="85000"/>
                  <a:lumOff val="15000"/>
                </a:schemeClr>
              </a:solidFill>
              <a:cs typeface="+mn-ea"/>
              <a:sym typeface="Times New Roman" panose="02020603050405020304" pitchFamily="18" charset="0"/>
            </a:endParaRPr>
          </a:p>
          <a:p>
            <a:pPr lvl="2" fontAlgn="base">
              <a:lnSpc>
                <a:spcPct val="150000"/>
              </a:lnSpc>
              <a:spcAft>
                <a:spcPct val="0"/>
              </a:spcAft>
              <a:buClr>
                <a:srgbClr val="FF6600"/>
              </a:buClr>
            </a:pPr>
            <a:r>
              <a:rPr lang="en-US" altLang="zh-CN">
                <a:sym typeface="Times New Roman" panose="02020603050405020304" pitchFamily="18" charset="0"/>
              </a:rPr>
              <a:t>Iris Setosa      </a:t>
            </a:r>
            <a:endParaRPr lang="en-US" altLang="zh-CN" dirty="0">
              <a:sym typeface="Times New Roman" panose="02020603050405020304" pitchFamily="18" charset="0"/>
            </a:endParaRPr>
          </a:p>
          <a:p>
            <a:pPr lvl="2" fontAlgn="base">
              <a:lnSpc>
                <a:spcPct val="150000"/>
              </a:lnSpc>
              <a:spcAft>
                <a:spcPct val="0"/>
              </a:spcAft>
              <a:buClr>
                <a:srgbClr val="FF6600"/>
              </a:buClr>
            </a:pPr>
            <a:r>
              <a:rPr lang="en-US" altLang="zh-CN">
                <a:sym typeface="Times New Roman" panose="02020603050405020304" pitchFamily="18" charset="0"/>
              </a:rPr>
              <a:t>Iris Versicolour      </a:t>
            </a:r>
            <a:endParaRPr lang="en-US" altLang="zh-CN" dirty="0">
              <a:sym typeface="Times New Roman" panose="02020603050405020304" pitchFamily="18" charset="0"/>
            </a:endParaRPr>
          </a:p>
          <a:p>
            <a:pPr lvl="2" fontAlgn="base">
              <a:lnSpc>
                <a:spcPct val="150000"/>
              </a:lnSpc>
              <a:spcAft>
                <a:spcPct val="0"/>
              </a:spcAft>
              <a:buClr>
                <a:srgbClr val="FF6600"/>
              </a:buClr>
            </a:pPr>
            <a:r>
              <a:rPr lang="en-US" altLang="zh-CN">
                <a:sym typeface="Times New Roman" panose="02020603050405020304" pitchFamily="18" charset="0"/>
              </a:rPr>
              <a:t>Iris </a:t>
            </a:r>
            <a:r>
              <a:rPr lang="en-US" altLang="zh-CN" dirty="0" err="1">
                <a:sym typeface="Times New Roman" panose="02020603050405020304" pitchFamily="18" charset="0"/>
              </a:rPr>
              <a:t>Virginica</a:t>
            </a:r>
            <a:endParaRPr lang="zh-CN" altLang="en-US" dirty="0">
              <a:sym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5234256" y="3439455"/>
            <a:ext cx="3276081" cy="2710908"/>
          </a:xfrm>
          <a:prstGeom prst="rect">
            <a:avLst/>
          </a:prstGeom>
        </p:spPr>
      </p:pic>
      <p:pic>
        <p:nvPicPr>
          <p:cNvPr id="13" name="Picture 4" descr="âsepal petal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358" y="680607"/>
            <a:ext cx="3276082" cy="27160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F585C269-524D-41FC-8B52-647DCBA36789}"/>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3.7 </a:t>
            </a:r>
            <a:r>
              <a:rPr lang="zh-CN" altLang="en-US" sz="2600" b="1" spc="50" dirty="0">
                <a:solidFill>
                  <a:schemeClr val="bg1"/>
                </a:solidFill>
                <a:latin typeface="+mn-lt"/>
                <a:ea typeface="+mn-ea"/>
                <a:cs typeface="+mn-ea"/>
                <a:sym typeface="Times New Roman" panose="02020603050405020304" pitchFamily="18" charset="0"/>
              </a:rPr>
              <a:t>主要参考资料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spc="50" dirty="0">
                <a:solidFill>
                  <a:schemeClr val="bg1"/>
                </a:solidFill>
                <a:latin typeface="+mn-lt"/>
                <a:ea typeface="+mn-ea"/>
                <a:cs typeface="+mn-ea"/>
                <a:sym typeface="Times New Roman" panose="02020603050405020304" pitchFamily="18" charset="0"/>
              </a:rPr>
              <a:t>实验基础数据集</a:t>
            </a:r>
            <a:endParaRPr lang="zh-CN" altLang="en-US" sz="2600" b="1" spc="50" dirty="0">
              <a:solidFill>
                <a:schemeClr val="bg1"/>
              </a:solidFill>
              <a:latin typeface="+mn-lt"/>
              <a:ea typeface="+mn-ea"/>
              <a:cs typeface="+mn-ea"/>
              <a:sym typeface="Times New Roman" panose="02020603050405020304" pitchFamily="18" charset="0"/>
            </a:endParaRPr>
          </a:p>
        </p:txBody>
      </p:sp>
    </p:spTree>
    <p:extLst>
      <p:ext uri="{BB962C8B-B14F-4D97-AF65-F5344CB8AC3E}">
        <p14:creationId xmlns:p14="http://schemas.microsoft.com/office/powerpoint/2010/main" val="394710290"/>
      </p:ext>
    </p:extLst>
  </p:cSld>
  <p:clrMapOvr>
    <a:masterClrMapping/>
  </p:clrMapOvr>
  <p:transition spd="med" advTm="6990">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375453"/>
      </p:ext>
    </p:extLst>
  </p:cSld>
  <p:clrMapOvr>
    <a:masterClrMapping/>
  </p:clrMapOvr>
  <p:transition spd="med">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ext Box 3">
            <a:extLst>
              <a:ext uri="{FF2B5EF4-FFF2-40B4-BE49-F238E27FC236}">
                <a16:creationId xmlns:a16="http://schemas.microsoft.com/office/drawing/2014/main" id="{74A5675C-DFA1-45DB-B4C3-FB31C241CAAF}"/>
              </a:ext>
            </a:extLst>
          </p:cNvPr>
          <p:cNvSpPr txBox="1">
            <a:spLocks noChangeArrowheads="1"/>
          </p:cNvSpPr>
          <p:nvPr/>
        </p:nvSpPr>
        <p:spPr bwMode="auto">
          <a:xfrm>
            <a:off x="252000" y="792000"/>
            <a:ext cx="8748000" cy="4612738"/>
          </a:xfrm>
          <a:prstGeom prst="rect">
            <a:avLst/>
          </a:prstGeom>
        </p:spPr>
        <p:txBody>
          <a:bodyPr wrap="square">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817200" lvl="1" indent="-360000" algn="just" defTabSz="914400" eaLnBrk="1" latinLnBrk="0" hangingPunct="1">
              <a:lnSpc>
                <a:spcPct val="150000"/>
              </a:lnSpc>
              <a:spcBef>
                <a:spcPts val="600"/>
              </a:spcBef>
              <a:buClr>
                <a:srgbClr val="FF6600"/>
              </a:buClr>
              <a:buSzPct val="60000"/>
              <a:buFont typeface="Wingdings" panose="05000000000000000000" pitchFamily="2" charset="2"/>
              <a:buChar char="l"/>
              <a:defRPr b="0">
                <a:solidFill>
                  <a:schemeClr val="tx1">
                    <a:lumMod val="85000"/>
                    <a:lumOff val="15000"/>
                  </a:schemeClr>
                </a:solidFill>
                <a:latin typeface="+mn-lt"/>
                <a:ea typeface="+mn-ea"/>
                <a:cs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Times New Roman" panose="02020603050405020304" pitchFamily="18" charset="0"/>
              </a:rPr>
              <a:t>成绩组成</a:t>
            </a:r>
            <a:r>
              <a:rPr lang="en-US" altLang="zh-CN" dirty="0">
                <a:sym typeface="Times New Roman" panose="02020603050405020304" pitchFamily="18" charset="0"/>
              </a:rPr>
              <a:t>【</a:t>
            </a:r>
            <a:r>
              <a:rPr lang="zh-CN" altLang="en-US" dirty="0">
                <a:sym typeface="Times New Roman" panose="02020603050405020304" pitchFamily="18" charset="0"/>
              </a:rPr>
              <a:t>课程所有成绩截至时间：</a:t>
            </a:r>
            <a:r>
              <a:rPr lang="en-US" altLang="zh-CN" dirty="0">
                <a:sym typeface="Times New Roman" panose="02020603050405020304" pitchFamily="18" charset="0"/>
              </a:rPr>
              <a:t>5</a:t>
            </a:r>
            <a:r>
              <a:rPr lang="zh-CN" altLang="en-US" dirty="0">
                <a:sym typeface="Times New Roman" panose="02020603050405020304" pitchFamily="18" charset="0"/>
              </a:rPr>
              <a:t>月</a:t>
            </a:r>
            <a:r>
              <a:rPr lang="en-US" altLang="zh-CN" dirty="0">
                <a:sym typeface="Times New Roman" panose="02020603050405020304" pitchFamily="18" charset="0"/>
              </a:rPr>
              <a:t>31</a:t>
            </a:r>
            <a:r>
              <a:rPr lang="zh-CN" altLang="en-US" dirty="0">
                <a:sym typeface="Times New Roman" panose="02020603050405020304" pitchFamily="18" charset="0"/>
              </a:rPr>
              <a:t>日</a:t>
            </a:r>
            <a:r>
              <a:rPr lang="en-US" altLang="zh-CN" dirty="0">
                <a:sym typeface="Times New Roman" panose="02020603050405020304" pitchFamily="18" charset="0"/>
              </a:rPr>
              <a:t>】</a:t>
            </a:r>
          </a:p>
          <a:p>
            <a:pPr lvl="1">
              <a:lnSpc>
                <a:spcPct val="200000"/>
              </a:lnSpc>
            </a:pPr>
            <a:r>
              <a:rPr lang="zh-CN" altLang="en-US" dirty="0">
                <a:sym typeface="Times New Roman" panose="02020603050405020304" pitchFamily="18" charset="0"/>
              </a:rPr>
              <a:t>中国大学</a:t>
            </a:r>
            <a:r>
              <a:rPr lang="en-US" altLang="zh-CN" dirty="0">
                <a:sym typeface="Times New Roman" panose="02020603050405020304" pitchFamily="18" charset="0"/>
              </a:rPr>
              <a:t>MOOC</a:t>
            </a:r>
            <a:r>
              <a:rPr lang="zh-CN" altLang="en-US" dirty="0">
                <a:sym typeface="Times New Roman" panose="02020603050405020304" pitchFamily="18" charset="0"/>
              </a:rPr>
              <a:t>学习成绩</a:t>
            </a:r>
            <a:r>
              <a:rPr lang="en-US" altLang="zh-CN" dirty="0">
                <a:sym typeface="Times New Roman" panose="02020603050405020304" pitchFamily="18" charset="0"/>
              </a:rPr>
              <a:t>30 %</a:t>
            </a:r>
          </a:p>
          <a:p>
            <a:pPr lvl="1">
              <a:lnSpc>
                <a:spcPct val="200000"/>
              </a:lnSpc>
            </a:pPr>
            <a:r>
              <a:rPr lang="en-US" altLang="zh-CN" dirty="0" err="1">
                <a:sym typeface="Times New Roman" panose="02020603050405020304" pitchFamily="18" charset="0"/>
              </a:rPr>
              <a:t>Educoder</a:t>
            </a:r>
            <a:r>
              <a:rPr lang="zh-CN" altLang="en-US" dirty="0">
                <a:sym typeface="Times New Roman" panose="02020603050405020304" pitchFamily="18" charset="0"/>
              </a:rPr>
              <a:t>实践平台成绩</a:t>
            </a:r>
            <a:r>
              <a:rPr lang="en-US" altLang="zh-CN" dirty="0">
                <a:sym typeface="Times New Roman" panose="02020603050405020304" pitchFamily="18" charset="0"/>
              </a:rPr>
              <a:t>20%</a:t>
            </a:r>
          </a:p>
          <a:p>
            <a:pPr lvl="1">
              <a:lnSpc>
                <a:spcPct val="200000"/>
              </a:lnSpc>
            </a:pPr>
            <a:r>
              <a:rPr lang="zh-CN" altLang="en-US" dirty="0">
                <a:sym typeface="Times New Roman" panose="02020603050405020304" pitchFamily="18" charset="0"/>
              </a:rPr>
              <a:t>竞赛平台实验</a:t>
            </a:r>
            <a:r>
              <a:rPr lang="en-US" altLang="zh-CN" dirty="0">
                <a:sym typeface="Times New Roman" panose="02020603050405020304" pitchFamily="18" charset="0"/>
              </a:rPr>
              <a:t>25%</a:t>
            </a:r>
            <a:r>
              <a:rPr lang="zh-CN" altLang="en-US" dirty="0">
                <a:sym typeface="Times New Roman" panose="02020603050405020304" pitchFamily="18" charset="0"/>
              </a:rPr>
              <a:t>（排名</a:t>
            </a:r>
            <a:r>
              <a:rPr lang="en-US" altLang="zh-CN" dirty="0">
                <a:sym typeface="Times New Roman" panose="02020603050405020304" pitchFamily="18" charset="0"/>
              </a:rPr>
              <a:t>+</a:t>
            </a:r>
            <a:r>
              <a:rPr lang="zh-CN" altLang="en-US" dirty="0">
                <a:sym typeface="Times New Roman" panose="02020603050405020304" pitchFamily="18" charset="0"/>
              </a:rPr>
              <a:t>实验报告</a:t>
            </a:r>
            <a:r>
              <a:rPr lang="en-US" altLang="zh-CN" dirty="0">
                <a:sym typeface="Times New Roman" panose="02020603050405020304" pitchFamily="18" charset="0"/>
              </a:rPr>
              <a:t>【</a:t>
            </a:r>
            <a:r>
              <a:rPr lang="en-US" altLang="zh-CN" dirty="0" err="1">
                <a:sym typeface="Times New Roman" panose="02020603050405020304" pitchFamily="18" charset="0"/>
              </a:rPr>
              <a:t>ppt+word</a:t>
            </a:r>
            <a:r>
              <a:rPr lang="en-US" altLang="zh-CN" dirty="0">
                <a:sym typeface="Times New Roman" panose="02020603050405020304" pitchFamily="18" charset="0"/>
              </a:rPr>
              <a:t>】</a:t>
            </a:r>
            <a:r>
              <a:rPr lang="zh-CN" altLang="en-US" dirty="0">
                <a:sym typeface="Times New Roman" panose="02020603050405020304" pitchFamily="18" charset="0"/>
              </a:rPr>
              <a:t>）</a:t>
            </a:r>
            <a:endParaRPr lang="en-US" altLang="zh-CN" dirty="0">
              <a:sym typeface="Times New Roman" panose="02020603050405020304" pitchFamily="18" charset="0"/>
            </a:endParaRPr>
          </a:p>
          <a:p>
            <a:pPr lvl="1">
              <a:lnSpc>
                <a:spcPct val="200000"/>
              </a:lnSpc>
            </a:pPr>
            <a:r>
              <a:rPr lang="zh-CN" altLang="en-US" dirty="0">
                <a:sym typeface="Times New Roman" panose="02020603050405020304" pitchFamily="18" charset="0"/>
              </a:rPr>
              <a:t>随堂测试：</a:t>
            </a:r>
            <a:r>
              <a:rPr lang="en-US" altLang="zh-CN" dirty="0">
                <a:sym typeface="Times New Roman" panose="02020603050405020304" pitchFamily="18" charset="0"/>
              </a:rPr>
              <a:t>20%</a:t>
            </a:r>
          </a:p>
          <a:p>
            <a:pPr lvl="1">
              <a:lnSpc>
                <a:spcPct val="200000"/>
              </a:lnSpc>
            </a:pPr>
            <a:r>
              <a:rPr lang="zh-CN" altLang="en-US" dirty="0">
                <a:sym typeface="Times New Roman" panose="02020603050405020304" pitchFamily="18" charset="0"/>
              </a:rPr>
              <a:t>课堂表现：</a:t>
            </a:r>
            <a:r>
              <a:rPr lang="en-US" altLang="zh-CN" dirty="0">
                <a:sym typeface="Times New Roman" panose="02020603050405020304" pitchFamily="18" charset="0"/>
              </a:rPr>
              <a:t>5%</a:t>
            </a:r>
          </a:p>
        </p:txBody>
      </p:sp>
      <p:sp>
        <p:nvSpPr>
          <p:cNvPr id="7" name="Rectangle 2">
            <a:extLst>
              <a:ext uri="{FF2B5EF4-FFF2-40B4-BE49-F238E27FC236}">
                <a16:creationId xmlns:a16="http://schemas.microsoft.com/office/drawing/2014/main" id="{F32D086B-48A8-476A-B72A-83067F8D05FC}"/>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4</a:t>
            </a:r>
            <a:r>
              <a:rPr lang="en-US" altLang="zh-CN" sz="2600" spc="50" dirty="0">
                <a:solidFill>
                  <a:schemeClr val="bg1"/>
                </a:solidFill>
                <a:latin typeface="+mn-lt"/>
                <a:ea typeface="+mn-ea"/>
                <a:cs typeface="+mn-ea"/>
                <a:sym typeface="Times New Roman" panose="02020603050405020304" pitchFamily="18" charset="0"/>
              </a:rPr>
              <a:t>.1</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spc="50" dirty="0">
                <a:solidFill>
                  <a:schemeClr val="bg1"/>
                </a:solidFill>
                <a:latin typeface="+mn-lt"/>
                <a:ea typeface="+mn-ea"/>
                <a:cs typeface="+mn-ea"/>
                <a:sym typeface="Times New Roman" panose="02020603050405020304" pitchFamily="18" charset="0"/>
              </a:rPr>
              <a:t>课程要求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spc="50" dirty="0">
                <a:solidFill>
                  <a:schemeClr val="bg1"/>
                </a:solidFill>
                <a:latin typeface="+mn-lt"/>
                <a:ea typeface="+mn-ea"/>
                <a:cs typeface="+mn-ea"/>
                <a:sym typeface="Times New Roman" panose="02020603050405020304" pitchFamily="18" charset="0"/>
              </a:rPr>
              <a:t>成绩组成</a:t>
            </a:r>
            <a:endParaRPr lang="zh-CN" altLang="en-US" sz="2600" b="1" spc="50" dirty="0">
              <a:solidFill>
                <a:schemeClr val="bg1"/>
              </a:solidFill>
              <a:latin typeface="+mn-lt"/>
              <a:ea typeface="+mn-ea"/>
              <a:cs typeface="+mn-ea"/>
              <a:sym typeface="Times New Roman" panose="02020603050405020304" pitchFamily="18" charset="0"/>
            </a:endParaRPr>
          </a:p>
        </p:txBody>
      </p:sp>
    </p:spTree>
    <p:extLst>
      <p:ext uri="{BB962C8B-B14F-4D97-AF65-F5344CB8AC3E}">
        <p14:creationId xmlns:p14="http://schemas.microsoft.com/office/powerpoint/2010/main" val="3251042677"/>
      </p:ext>
    </p:extLst>
  </p:cSld>
  <p:clrMapOvr>
    <a:masterClrMapping/>
  </p:clrMapOvr>
  <p:transition spd="med">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ext Box 3">
            <a:extLst>
              <a:ext uri="{FF2B5EF4-FFF2-40B4-BE49-F238E27FC236}">
                <a16:creationId xmlns:a16="http://schemas.microsoft.com/office/drawing/2014/main" id="{74A5675C-DFA1-45DB-B4C3-FB31C241CAAF}"/>
              </a:ext>
            </a:extLst>
          </p:cNvPr>
          <p:cNvSpPr txBox="1">
            <a:spLocks noChangeArrowheads="1"/>
          </p:cNvSpPr>
          <p:nvPr/>
        </p:nvSpPr>
        <p:spPr bwMode="auto">
          <a:xfrm>
            <a:off x="252000" y="692696"/>
            <a:ext cx="8640000" cy="5693866"/>
          </a:xfrm>
          <a:prstGeom prst="rect">
            <a:avLst/>
          </a:prstGeom>
        </p:spPr>
        <p:txBody>
          <a:bodyPr wrap="square">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817200" lvl="1" indent="-360000" algn="just" defTabSz="914400" eaLnBrk="1" latinLnBrk="0" hangingPunct="1">
              <a:lnSpc>
                <a:spcPct val="150000"/>
              </a:lnSpc>
              <a:spcBef>
                <a:spcPts val="600"/>
              </a:spcBef>
              <a:buClr>
                <a:srgbClr val="FF6600"/>
              </a:buClr>
              <a:buSzPct val="60000"/>
              <a:buFont typeface="Wingdings" panose="05000000000000000000" pitchFamily="2" charset="2"/>
              <a:buChar char="l"/>
              <a:defRPr b="0">
                <a:solidFill>
                  <a:schemeClr val="tx1">
                    <a:lumMod val="85000"/>
                    <a:lumOff val="15000"/>
                  </a:schemeClr>
                </a:solidFill>
                <a:latin typeface="+mn-lt"/>
                <a:ea typeface="+mn-ea"/>
                <a:cs typeface="+mn-ea"/>
              </a:defRPr>
            </a:lvl2pPr>
            <a:lvl3pPr marL="1143000" lvl="2" indent="-228600" defTabSz="914400" eaLnBrk="1" latinLnBrk="0" hangingPunct="1">
              <a:lnSpc>
                <a:spcPct val="150000"/>
              </a:lnSpc>
              <a:spcBef>
                <a:spcPts val="600"/>
              </a:spcBef>
              <a:buClr>
                <a:srgbClr val="FF6600"/>
              </a:buClr>
              <a:buFont typeface="Arial" panose="020B0604020202020204" pitchFamily="34" charset="0"/>
              <a:buChar char="•"/>
              <a:defRPr sz="2200" b="0">
                <a:solidFill>
                  <a:srgbClr val="FF6600"/>
                </a:solidFill>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olidFill>
                  <a:schemeClr val="tx1">
                    <a:lumMod val="95000"/>
                    <a:lumOff val="5000"/>
                  </a:schemeClr>
                </a:solidFill>
                <a:sym typeface="Times New Roman" panose="02020603050405020304" pitchFamily="18" charset="0"/>
              </a:rPr>
              <a:t>互联网竞赛</a:t>
            </a:r>
            <a:endParaRPr lang="en-US" altLang="zh-CN" dirty="0">
              <a:solidFill>
                <a:schemeClr val="tx1">
                  <a:lumMod val="95000"/>
                  <a:lumOff val="5000"/>
                </a:schemeClr>
              </a:solidFill>
              <a:sym typeface="Times New Roman" panose="02020603050405020304" pitchFamily="18" charset="0"/>
            </a:endParaRPr>
          </a:p>
          <a:p>
            <a:pPr lvl="1"/>
            <a:r>
              <a:rPr lang="zh-CN" altLang="en-US" dirty="0">
                <a:solidFill>
                  <a:schemeClr val="tx1">
                    <a:lumMod val="95000"/>
                    <a:lumOff val="5000"/>
                  </a:schemeClr>
                </a:solidFill>
                <a:sym typeface="Times New Roman" panose="02020603050405020304" pitchFamily="18" charset="0"/>
              </a:rPr>
              <a:t>阿里的天池大数据竞赛</a:t>
            </a:r>
            <a:endParaRPr lang="en-US" altLang="zh-CN" dirty="0">
              <a:solidFill>
                <a:schemeClr val="tx1">
                  <a:lumMod val="95000"/>
                  <a:lumOff val="5000"/>
                </a:schemeClr>
              </a:solidFill>
              <a:sym typeface="Times New Roman" panose="02020603050405020304" pitchFamily="18" charset="0"/>
            </a:endParaRPr>
          </a:p>
          <a:p>
            <a:pPr marL="457200" lvl="1" indent="0">
              <a:buNone/>
            </a:pPr>
            <a:r>
              <a:rPr lang="en-US" altLang="zh-CN" dirty="0">
                <a:solidFill>
                  <a:schemeClr val="tx1">
                    <a:lumMod val="95000"/>
                    <a:lumOff val="5000"/>
                  </a:schemeClr>
                </a:solidFill>
                <a:sym typeface="Times New Roman" panose="02020603050405020304" pitchFamily="18" charset="0"/>
              </a:rPr>
              <a:t>     https://tianchi.aliyun.com/competition/gameList/activeList</a:t>
            </a:r>
            <a:endParaRPr lang="zh-CN" altLang="en-US" dirty="0">
              <a:solidFill>
                <a:schemeClr val="tx1">
                  <a:lumMod val="95000"/>
                  <a:lumOff val="5000"/>
                </a:schemeClr>
              </a:solidFill>
              <a:sym typeface="Times New Roman" panose="02020603050405020304" pitchFamily="18" charset="0"/>
            </a:endParaRPr>
          </a:p>
          <a:p>
            <a:pPr lvl="1"/>
            <a:r>
              <a:rPr lang="en-US" altLang="zh-CN" dirty="0" err="1">
                <a:solidFill>
                  <a:schemeClr val="tx1">
                    <a:lumMod val="95000"/>
                    <a:lumOff val="5000"/>
                  </a:schemeClr>
                </a:solidFill>
                <a:sym typeface="Times New Roman" panose="02020603050405020304" pitchFamily="18" charset="0"/>
              </a:rPr>
              <a:t>DataCastle</a:t>
            </a:r>
            <a:r>
              <a:rPr lang="zh-CN" altLang="en-US" dirty="0">
                <a:solidFill>
                  <a:schemeClr val="tx1">
                    <a:lumMod val="95000"/>
                    <a:lumOff val="5000"/>
                  </a:schemeClr>
                </a:solidFill>
                <a:sym typeface="Times New Roman" panose="02020603050405020304" pitchFamily="18" charset="0"/>
              </a:rPr>
              <a:t>大数据竞赛平台</a:t>
            </a:r>
            <a:r>
              <a:rPr lang="en-US" altLang="zh-CN" dirty="0">
                <a:solidFill>
                  <a:schemeClr val="tx1">
                    <a:lumMod val="95000"/>
                    <a:lumOff val="5000"/>
                  </a:schemeClr>
                </a:solidFill>
                <a:sym typeface="Times New Roman" panose="02020603050405020304" pitchFamily="18" charset="0"/>
              </a:rPr>
              <a:t>https://www.dclab.run/index.html</a:t>
            </a:r>
          </a:p>
          <a:p>
            <a:pPr lvl="1"/>
            <a:r>
              <a:rPr lang="zh-CN" altLang="en-US" dirty="0">
                <a:solidFill>
                  <a:schemeClr val="tx1">
                    <a:lumMod val="95000"/>
                    <a:lumOff val="5000"/>
                  </a:schemeClr>
                </a:solidFill>
                <a:sym typeface="Times New Roman" panose="02020603050405020304" pitchFamily="18" charset="0"/>
              </a:rPr>
              <a:t>数泉竞赛平台</a:t>
            </a:r>
            <a:r>
              <a:rPr lang="en-US" altLang="zh-CN" dirty="0">
                <a:solidFill>
                  <a:schemeClr val="tx1">
                    <a:lumMod val="95000"/>
                    <a:lumOff val="5000"/>
                  </a:schemeClr>
                </a:solidFill>
                <a:sym typeface="Times New Roman" panose="02020603050405020304" pitchFamily="18" charset="0"/>
              </a:rPr>
              <a:t>(datafountain.cn)</a:t>
            </a:r>
          </a:p>
          <a:p>
            <a:pPr lvl="1"/>
            <a:r>
              <a:rPr lang="en-US" altLang="zh-CN" spc="-70" dirty="0">
                <a:solidFill>
                  <a:schemeClr val="tx1">
                    <a:lumMod val="95000"/>
                    <a:lumOff val="5000"/>
                  </a:schemeClr>
                </a:solidFill>
                <a:sym typeface="Times New Roman" panose="02020603050405020304" pitchFamily="18" charset="0"/>
              </a:rPr>
              <a:t>https://www.kaggle.com/competitions</a:t>
            </a:r>
          </a:p>
          <a:p>
            <a:pPr lvl="1"/>
            <a:r>
              <a:rPr lang="zh-CN" altLang="en-US" spc="-70" dirty="0">
                <a:solidFill>
                  <a:schemeClr val="tx1">
                    <a:lumMod val="95000"/>
                    <a:lumOff val="5000"/>
                  </a:schemeClr>
                </a:solidFill>
                <a:sym typeface="Times New Roman" panose="02020603050405020304" pitchFamily="18" charset="0"/>
              </a:rPr>
              <a:t>百度人工智能竞赛</a:t>
            </a:r>
            <a:endParaRPr lang="en-US" altLang="zh-CN" spc="-70" dirty="0">
              <a:solidFill>
                <a:schemeClr val="tx1">
                  <a:lumMod val="95000"/>
                  <a:lumOff val="5000"/>
                </a:schemeClr>
              </a:solidFill>
              <a:sym typeface="Times New Roman" panose="02020603050405020304" pitchFamily="18" charset="0"/>
            </a:endParaRPr>
          </a:p>
          <a:p>
            <a:pPr marL="457200" lvl="1" indent="0">
              <a:buNone/>
            </a:pPr>
            <a:r>
              <a:rPr lang="en-US" altLang="zh-CN" spc="-70" dirty="0">
                <a:solidFill>
                  <a:schemeClr val="tx1">
                    <a:lumMod val="95000"/>
                    <a:lumOff val="5000"/>
                  </a:schemeClr>
                </a:solidFill>
                <a:sym typeface="Times New Roman" panose="02020603050405020304" pitchFamily="18" charset="0"/>
              </a:rPr>
              <a:t>    https://aistudio.baidu.com/aistudio/competition</a:t>
            </a:r>
          </a:p>
          <a:p>
            <a:pPr lvl="1"/>
            <a:r>
              <a:rPr lang="en-US" altLang="zh-CN" spc="-70" dirty="0">
                <a:solidFill>
                  <a:schemeClr val="tx1">
                    <a:lumMod val="95000"/>
                    <a:lumOff val="5000"/>
                  </a:schemeClr>
                </a:solidFill>
                <a:sym typeface="Times New Roman" panose="02020603050405020304" pitchFamily="18" charset="0"/>
              </a:rPr>
              <a:t>…...</a:t>
            </a:r>
            <a:endParaRPr lang="zh-CN" altLang="en-US" dirty="0">
              <a:solidFill>
                <a:schemeClr val="tx1">
                  <a:lumMod val="95000"/>
                  <a:lumOff val="5000"/>
                </a:schemeClr>
              </a:solidFill>
              <a:sym typeface="Times New Roman" panose="02020603050405020304" pitchFamily="18" charset="0"/>
            </a:endParaRPr>
          </a:p>
        </p:txBody>
      </p:sp>
      <p:sp>
        <p:nvSpPr>
          <p:cNvPr id="6" name="Rectangle 2">
            <a:extLst>
              <a:ext uri="{FF2B5EF4-FFF2-40B4-BE49-F238E27FC236}">
                <a16:creationId xmlns:a16="http://schemas.microsoft.com/office/drawing/2014/main" id="{3EF3E9B4-7E31-4671-932B-745AF5435C81}"/>
              </a:ext>
            </a:extLst>
          </p:cNvPr>
          <p:cNvSpPr txBox="1">
            <a:spLocks noChangeArrowheads="1"/>
          </p:cNvSpPr>
          <p:nvPr/>
        </p:nvSpPr>
        <p:spPr>
          <a:xfrm>
            <a:off x="756000" y="108000"/>
            <a:ext cx="74884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4.2 </a:t>
            </a:r>
            <a:r>
              <a:rPr lang="zh-CN" altLang="en-US" sz="2600" spc="50" dirty="0">
                <a:solidFill>
                  <a:schemeClr val="bg1"/>
                </a:solidFill>
                <a:latin typeface="+mn-lt"/>
                <a:ea typeface="+mn-ea"/>
                <a:cs typeface="+mn-ea"/>
                <a:sym typeface="Times New Roman" panose="02020603050405020304" pitchFamily="18" charset="0"/>
              </a:rPr>
              <a:t>课程要求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互联网竞赛</a:t>
            </a:r>
          </a:p>
        </p:txBody>
      </p:sp>
    </p:spTree>
    <p:extLst>
      <p:ext uri="{BB962C8B-B14F-4D97-AF65-F5344CB8AC3E}">
        <p14:creationId xmlns:p14="http://schemas.microsoft.com/office/powerpoint/2010/main" val="1232648049"/>
      </p:ext>
    </p:extLst>
  </p:cSld>
  <p:clrMapOvr>
    <a:masterClrMapping/>
  </p:clrMapOvr>
  <p:transition spd="med">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861612"/>
      </p:ext>
    </p:extLst>
  </p:cSld>
  <p:clrMapOvr>
    <a:masterClrMapping/>
  </p:clrMapOvr>
  <p:transition spd="med">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a:extLst>
              <a:ext uri="{FF2B5EF4-FFF2-40B4-BE49-F238E27FC236}">
                <a16:creationId xmlns:a16="http://schemas.microsoft.com/office/drawing/2014/main" id="{73ED7785-D14F-4354-BA9E-A153E1BB9428}"/>
              </a:ext>
            </a:extLst>
          </p:cNvPr>
          <p:cNvSpPr>
            <a:spLocks noGrp="1" noChangeArrowheads="1"/>
          </p:cNvSpPr>
          <p:nvPr>
            <p:ph type="body" idx="4294967295"/>
          </p:nvPr>
        </p:nvSpPr>
        <p:spPr>
          <a:xfrm>
            <a:off x="252000" y="756000"/>
            <a:ext cx="8229600" cy="3170099"/>
          </a:xfrm>
          <a:prstGeom prst="rect">
            <a:avLst/>
          </a:prstGeom>
        </p:spPr>
        <p:txBody>
          <a:bodyPr>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关联规则挖掘</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非监督式机器学习</a:t>
            </a:r>
            <a:r>
              <a:rPr lang="en-US" altLang="zh-CN"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聚类</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监督式机器学习</a:t>
            </a:r>
            <a:endParaRPr lang="en-US" altLang="zh-CN" sz="2400" dirty="0">
              <a:solidFill>
                <a:schemeClr val="tx1">
                  <a:lumMod val="85000"/>
                  <a:lumOff val="15000"/>
                </a:schemeClr>
              </a:solidFill>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dirty="0">
                <a:solidFill>
                  <a:schemeClr val="tx1">
                    <a:lumMod val="85000"/>
                    <a:lumOff val="15000"/>
                  </a:schemeClr>
                </a:solidFill>
                <a:cs typeface="+mn-ea"/>
                <a:sym typeface="Times New Roman" panose="02020603050405020304" pitchFamily="18" charset="0"/>
              </a:rPr>
              <a:t>离散标签预测</a:t>
            </a:r>
            <a:r>
              <a:rPr lang="en-US" altLang="zh-CN" dirty="0">
                <a:solidFill>
                  <a:schemeClr val="tx1">
                    <a:lumMod val="85000"/>
                    <a:lumOff val="15000"/>
                  </a:schemeClr>
                </a:solidFill>
                <a:cs typeface="+mn-ea"/>
                <a:sym typeface="Times New Roman" panose="02020603050405020304" pitchFamily="18" charset="0"/>
              </a:rPr>
              <a:t>-</a:t>
            </a:r>
            <a:r>
              <a:rPr lang="zh-CN" altLang="en-US" dirty="0">
                <a:solidFill>
                  <a:schemeClr val="tx1">
                    <a:lumMod val="85000"/>
                    <a:lumOff val="15000"/>
                  </a:schemeClr>
                </a:solidFill>
                <a:cs typeface="+mn-ea"/>
                <a:sym typeface="Times New Roman" panose="02020603050405020304" pitchFamily="18" charset="0"/>
              </a:rPr>
              <a:t>标签分类</a:t>
            </a:r>
            <a:endParaRPr lang="en-US" altLang="zh-CN" dirty="0">
              <a:solidFill>
                <a:schemeClr val="tx1">
                  <a:lumMod val="85000"/>
                  <a:lumOff val="15000"/>
                </a:schemeClr>
              </a:solidFill>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dirty="0">
                <a:solidFill>
                  <a:schemeClr val="tx1">
                    <a:lumMod val="85000"/>
                    <a:lumOff val="15000"/>
                  </a:schemeClr>
                </a:solidFill>
                <a:cs typeface="+mn-ea"/>
                <a:sym typeface="Times New Roman" panose="02020603050405020304" pitchFamily="18" charset="0"/>
              </a:rPr>
              <a:t>连续标签预测</a:t>
            </a:r>
            <a:r>
              <a:rPr lang="en-US" altLang="zh-CN" dirty="0">
                <a:solidFill>
                  <a:schemeClr val="tx1">
                    <a:lumMod val="85000"/>
                    <a:lumOff val="15000"/>
                  </a:schemeClr>
                </a:solidFill>
                <a:cs typeface="+mn-ea"/>
                <a:sym typeface="Times New Roman" panose="02020603050405020304" pitchFamily="18" charset="0"/>
              </a:rPr>
              <a:t>-</a:t>
            </a:r>
            <a:r>
              <a:rPr lang="zh-CN" altLang="en-US" dirty="0">
                <a:solidFill>
                  <a:schemeClr val="tx1">
                    <a:lumMod val="85000"/>
                    <a:lumOff val="15000"/>
                  </a:schemeClr>
                </a:solidFill>
                <a:cs typeface="+mn-ea"/>
                <a:sym typeface="Times New Roman" panose="02020603050405020304" pitchFamily="18" charset="0"/>
              </a:rPr>
              <a:t>数值预测</a:t>
            </a:r>
            <a:endParaRPr lang="en-US" altLang="zh-CN" dirty="0">
              <a:solidFill>
                <a:schemeClr val="tx1">
                  <a:lumMod val="85000"/>
                  <a:lumOff val="15000"/>
                </a:schemeClr>
              </a:solidFill>
              <a:cs typeface="+mn-ea"/>
              <a:sym typeface="Times New Roman" panose="02020603050405020304" pitchFamily="18" charset="0"/>
            </a:endParaRPr>
          </a:p>
        </p:txBody>
      </p:sp>
      <p:pic>
        <p:nvPicPr>
          <p:cNvPr id="2" name="图片 1">
            <a:extLst>
              <a:ext uri="{FF2B5EF4-FFF2-40B4-BE49-F238E27FC236}">
                <a16:creationId xmlns:a16="http://schemas.microsoft.com/office/drawing/2014/main" id="{8C55A0FA-37EE-4020-800F-2953D392E366}"/>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4968044" y="880832"/>
            <a:ext cx="3600400" cy="3708413"/>
          </a:xfrm>
          <a:prstGeom prst="rect">
            <a:avLst/>
          </a:prstGeom>
        </p:spPr>
      </p:pic>
      <p:sp>
        <p:nvSpPr>
          <p:cNvPr id="6" name="Rectangle 2">
            <a:extLst>
              <a:ext uri="{FF2B5EF4-FFF2-40B4-BE49-F238E27FC236}">
                <a16:creationId xmlns:a16="http://schemas.microsoft.com/office/drawing/2014/main" id="{EE1D663D-0B9E-4727-B499-F2818010D8D3}"/>
              </a:ext>
            </a:extLst>
          </p:cNvPr>
          <p:cNvSpPr txBox="1">
            <a:spLocks noChangeArrowheads="1"/>
          </p:cNvSpPr>
          <p:nvPr/>
        </p:nvSpPr>
        <p:spPr>
          <a:xfrm>
            <a:off x="756000" y="108000"/>
            <a:ext cx="82296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 </a:t>
            </a:r>
            <a:r>
              <a:rPr lang="zh-CN" altLang="en-US" sz="2600" b="1" spc="50" dirty="0">
                <a:solidFill>
                  <a:schemeClr val="bg1"/>
                </a:solidFill>
                <a:latin typeface="+mn-lt"/>
                <a:ea typeface="+mn-ea"/>
                <a:cs typeface="+mn-ea"/>
                <a:sym typeface="Times New Roman" panose="02020603050405020304" pitchFamily="18" charset="0"/>
              </a:rPr>
              <a:t>数据挖掘的主要内容</a:t>
            </a:r>
          </a:p>
        </p:txBody>
      </p:sp>
    </p:spTree>
  </p:cSld>
  <p:clrMapOvr>
    <a:masterClrMapping/>
  </p:clrMapOvr>
  <p:transition spd="med" advTm="17687">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a:extLst>
              <a:ext uri="{FF2B5EF4-FFF2-40B4-BE49-F238E27FC236}">
                <a16:creationId xmlns:a16="http://schemas.microsoft.com/office/drawing/2014/main" id="{C78EB0D6-9AFF-4A3A-B617-A96710C705A8}"/>
              </a:ext>
            </a:extLst>
          </p:cNvPr>
          <p:cNvSpPr txBox="1">
            <a:spLocks noChangeArrowheads="1"/>
          </p:cNvSpPr>
          <p:nvPr/>
        </p:nvSpPr>
        <p:spPr>
          <a:xfrm>
            <a:off x="756000" y="108000"/>
            <a:ext cx="1511744"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lang="en-US" altLang="zh-CN" sz="2600" b="1" spc="50" dirty="0">
                <a:solidFill>
                  <a:schemeClr val="bg1"/>
                </a:solidFill>
                <a:latin typeface="+mn-lt"/>
                <a:ea typeface="+mn-ea"/>
                <a:cs typeface="+mn-ea"/>
                <a:sym typeface="Times New Roman" panose="02020603050405020304" pitchFamily="18" charset="0"/>
              </a:rPr>
              <a:t>1.1 </a:t>
            </a:r>
            <a:r>
              <a:rPr lang="zh-CN" altLang="en-US" sz="2600" b="1" spc="50" dirty="0">
                <a:solidFill>
                  <a:schemeClr val="bg1"/>
                </a:solidFill>
                <a:latin typeface="+mn-lt"/>
                <a:ea typeface="+mn-ea"/>
                <a:cs typeface="+mn-ea"/>
                <a:sym typeface="Times New Roman" panose="02020603050405020304" pitchFamily="18" charset="0"/>
              </a:rPr>
              <a:t>背 景</a:t>
            </a:r>
          </a:p>
        </p:txBody>
      </p:sp>
      <p:grpSp>
        <p:nvGrpSpPr>
          <p:cNvPr id="20" name="组合 19">
            <a:extLst>
              <a:ext uri="{FF2B5EF4-FFF2-40B4-BE49-F238E27FC236}">
                <a16:creationId xmlns:a16="http://schemas.microsoft.com/office/drawing/2014/main" id="{5269156F-DDE7-4EDD-A418-53EEFADC9B34}"/>
              </a:ext>
            </a:extLst>
          </p:cNvPr>
          <p:cNvGrpSpPr/>
          <p:nvPr/>
        </p:nvGrpSpPr>
        <p:grpSpPr>
          <a:xfrm>
            <a:off x="6963288" y="3866442"/>
            <a:ext cx="1915971" cy="2771775"/>
            <a:chOff x="7010400" y="3781425"/>
            <a:chExt cx="1915971" cy="2771775"/>
          </a:xfrm>
        </p:grpSpPr>
        <p:pic>
          <p:nvPicPr>
            <p:cNvPr id="21" name="Picture 4" descr="http://www.cstf.com.cn/CH/images/analyzer.jpg">
              <a:extLst>
                <a:ext uri="{FF2B5EF4-FFF2-40B4-BE49-F238E27FC236}">
                  <a16:creationId xmlns:a16="http://schemas.microsoft.com/office/drawing/2014/main" id="{E2B871BB-5455-4DF0-B6F1-0B1110A14B8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0400" y="3781425"/>
              <a:ext cx="1676400" cy="2771775"/>
            </a:xfrm>
            <a:prstGeom prst="rect">
              <a:avLst/>
            </a:prstGeom>
            <a:noFill/>
          </p:spPr>
        </p:pic>
        <p:pic>
          <p:nvPicPr>
            <p:cNvPr id="22" name="Picture 10" descr="http://www2.oregonscientific.com/assets/product/photos/THC138_rg.jpg">
              <a:extLst>
                <a:ext uri="{FF2B5EF4-FFF2-40B4-BE49-F238E27FC236}">
                  <a16:creationId xmlns:a16="http://schemas.microsoft.com/office/drawing/2014/main" id="{1EC6A001-A03A-488E-B8AD-D68D4DD17E89}"/>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1639" b="95492" l="3488" r="95349"/>
                      </a14:imgEffect>
                    </a14:imgLayer>
                  </a14:imgProps>
                </a:ext>
                <a:ext uri="{28A0092B-C50C-407E-A947-70E740481C1C}">
                  <a14:useLocalDpi xmlns:a14="http://schemas.microsoft.com/office/drawing/2010/main"/>
                </a:ext>
              </a:extLst>
            </a:blip>
            <a:srcRect/>
            <a:stretch>
              <a:fillRect/>
            </a:stretch>
          </p:blipFill>
          <p:spPr bwMode="auto">
            <a:xfrm>
              <a:off x="7956376" y="4745921"/>
              <a:ext cx="969995" cy="1374160"/>
            </a:xfrm>
            <a:prstGeom prst="rect">
              <a:avLst/>
            </a:prstGeom>
            <a:noFill/>
          </p:spPr>
        </p:pic>
      </p:grpSp>
      <p:grpSp>
        <p:nvGrpSpPr>
          <p:cNvPr id="23" name="组合 22">
            <a:extLst>
              <a:ext uri="{FF2B5EF4-FFF2-40B4-BE49-F238E27FC236}">
                <a16:creationId xmlns:a16="http://schemas.microsoft.com/office/drawing/2014/main" id="{88F3C717-02F1-44EF-A4E4-A005ED9EC20F}"/>
              </a:ext>
            </a:extLst>
          </p:cNvPr>
          <p:cNvGrpSpPr/>
          <p:nvPr/>
        </p:nvGrpSpPr>
        <p:grpSpPr>
          <a:xfrm>
            <a:off x="473518" y="3826939"/>
            <a:ext cx="2438400" cy="2451613"/>
            <a:chOff x="609600" y="4144384"/>
            <a:chExt cx="2438400" cy="2451613"/>
          </a:xfrm>
        </p:grpSpPr>
        <p:pic>
          <p:nvPicPr>
            <p:cNvPr id="24" name="Picture 4" descr="http://i.ehow.com/images/GlobalPhoto/Articles/4765228/credit-card-main_Full.jpg">
              <a:extLst>
                <a:ext uri="{FF2B5EF4-FFF2-40B4-BE49-F238E27FC236}">
                  <a16:creationId xmlns:a16="http://schemas.microsoft.com/office/drawing/2014/main" id="{F6ED9B8B-BE5D-4D4A-AD9D-E1FBD405C5B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9600" y="4144384"/>
              <a:ext cx="2438400" cy="2180216"/>
            </a:xfrm>
            <a:prstGeom prst="rect">
              <a:avLst/>
            </a:prstGeom>
            <a:noFill/>
          </p:spPr>
        </p:pic>
        <p:pic>
          <p:nvPicPr>
            <p:cNvPr id="25" name="图片 24">
              <a:extLst>
                <a:ext uri="{FF2B5EF4-FFF2-40B4-BE49-F238E27FC236}">
                  <a16:creationId xmlns:a16="http://schemas.microsoft.com/office/drawing/2014/main" id="{D8AA3F17-D4D5-4C67-90B9-17DB7B06B693}"/>
                </a:ext>
              </a:extLst>
            </p:cNvPr>
            <p:cNvPicPr>
              <a:picLocks noChangeAspect="1"/>
            </p:cNvPicPr>
            <p:nvPr/>
          </p:nvPicPr>
          <p:blipFill>
            <a:blip r:embed="rId7"/>
            <a:stretch>
              <a:fillRect/>
            </a:stretch>
          </p:blipFill>
          <p:spPr>
            <a:xfrm>
              <a:off x="1905000" y="5521421"/>
              <a:ext cx="1074576" cy="1074576"/>
            </a:xfrm>
            <a:prstGeom prst="rect">
              <a:avLst/>
            </a:prstGeom>
          </p:spPr>
        </p:pic>
      </p:grpSp>
      <p:grpSp>
        <p:nvGrpSpPr>
          <p:cNvPr id="26" name="组合 25">
            <a:extLst>
              <a:ext uri="{FF2B5EF4-FFF2-40B4-BE49-F238E27FC236}">
                <a16:creationId xmlns:a16="http://schemas.microsoft.com/office/drawing/2014/main" id="{08D0B047-E9D6-4C32-9971-F4A0D404A667}"/>
              </a:ext>
            </a:extLst>
          </p:cNvPr>
          <p:cNvGrpSpPr/>
          <p:nvPr/>
        </p:nvGrpSpPr>
        <p:grpSpPr>
          <a:xfrm>
            <a:off x="391109" y="1099925"/>
            <a:ext cx="2346718" cy="2311456"/>
            <a:chOff x="533400" y="1295400"/>
            <a:chExt cx="2137139" cy="2105026"/>
          </a:xfrm>
        </p:grpSpPr>
        <p:pic>
          <p:nvPicPr>
            <p:cNvPr id="27" name="Picture 4" descr="http://t3.gstatic.com/images?q=tbn:ANd9GcTer8EhnlB4rihjbW52tTfdifMHnf28oipFsL3ZS4aaLXEdrep4">
              <a:extLst>
                <a:ext uri="{FF2B5EF4-FFF2-40B4-BE49-F238E27FC236}">
                  <a16:creationId xmlns:a16="http://schemas.microsoft.com/office/drawing/2014/main" id="{D7F8C20E-16A5-4F4F-AE18-1681E3DFE750}"/>
                </a:ext>
              </a:extLst>
            </p:cNvPr>
            <p:cNvPicPr>
              <a:picLocks noChangeAspect="1" noChangeArrowheads="1"/>
            </p:cNvPicPr>
            <p:nvPr/>
          </p:nvPicPr>
          <p:blipFill rotWithShape="1">
            <a:blip r:embed="rId8" cstate="print"/>
            <a:srcRect r="4524"/>
            <a:stretch/>
          </p:blipFill>
          <p:spPr bwMode="auto">
            <a:xfrm>
              <a:off x="533400" y="1295400"/>
              <a:ext cx="2137139" cy="2105026"/>
            </a:xfrm>
            <a:prstGeom prst="rect">
              <a:avLst/>
            </a:prstGeom>
            <a:noFill/>
          </p:spPr>
        </p:pic>
        <p:pic>
          <p:nvPicPr>
            <p:cNvPr id="28" name="图片 27">
              <a:extLst>
                <a:ext uri="{FF2B5EF4-FFF2-40B4-BE49-F238E27FC236}">
                  <a16:creationId xmlns:a16="http://schemas.microsoft.com/office/drawing/2014/main" id="{F25A1948-4C73-4569-9E4C-49B1EDB1A956}"/>
                </a:ext>
              </a:extLst>
            </p:cNvPr>
            <p:cNvPicPr>
              <a:picLocks noChangeAspect="1"/>
            </p:cNvPicPr>
            <p:nvPr/>
          </p:nvPicPr>
          <p:blipFill rotWithShape="1">
            <a:blip r:embed="rId9"/>
            <a:srcRect l="15600" t="8331" r="16800" b="6347"/>
            <a:stretch/>
          </p:blipFill>
          <p:spPr>
            <a:xfrm>
              <a:off x="1608303" y="1344267"/>
              <a:ext cx="1062236" cy="1021618"/>
            </a:xfrm>
            <a:prstGeom prst="rect">
              <a:avLst/>
            </a:prstGeom>
          </p:spPr>
        </p:pic>
        <p:pic>
          <p:nvPicPr>
            <p:cNvPr id="29" name="图片 28">
              <a:extLst>
                <a:ext uri="{FF2B5EF4-FFF2-40B4-BE49-F238E27FC236}">
                  <a16:creationId xmlns:a16="http://schemas.microsoft.com/office/drawing/2014/main" id="{398AA225-67DC-44F3-B181-C04872FA890E}"/>
                </a:ext>
              </a:extLst>
            </p:cNvPr>
            <p:cNvPicPr>
              <a:picLocks noChangeAspect="1"/>
            </p:cNvPicPr>
            <p:nvPr/>
          </p:nvPicPr>
          <p:blipFill rotWithShape="1">
            <a:blip r:embed="rId10"/>
            <a:srcRect l="17999" t="22784" r="22785" b="24416"/>
            <a:stretch/>
          </p:blipFill>
          <p:spPr>
            <a:xfrm>
              <a:off x="641888" y="2404624"/>
              <a:ext cx="941735" cy="900000"/>
            </a:xfrm>
            <a:prstGeom prst="roundRect">
              <a:avLst>
                <a:gd name="adj" fmla="val 10842"/>
              </a:avLst>
            </a:prstGeom>
            <a:solidFill>
              <a:srgbClr val="FFFFFF"/>
            </a:solidFill>
            <a:ln w="76200" cap="sq">
              <a:noFill/>
              <a:miter lim="800000"/>
            </a:ln>
            <a:effectLst/>
            <a:scene3d>
              <a:camera prst="orthographicFront"/>
              <a:lightRig rig="threePt" dir="t">
                <a:rot lat="0" lon="0" rev="2700000"/>
              </a:lightRig>
            </a:scene3d>
            <a:sp3d contourW="6350">
              <a:bevelT h="38100"/>
              <a:contourClr>
                <a:srgbClr val="C0C0C0"/>
              </a:contourClr>
            </a:sp3d>
          </p:spPr>
        </p:pic>
        <p:pic>
          <p:nvPicPr>
            <p:cNvPr id="30" name="图片 29">
              <a:extLst>
                <a:ext uri="{FF2B5EF4-FFF2-40B4-BE49-F238E27FC236}">
                  <a16:creationId xmlns:a16="http://schemas.microsoft.com/office/drawing/2014/main" id="{39598FAA-271F-4111-8A98-FC842FB8619E}"/>
                </a:ext>
              </a:extLst>
            </p:cNvPr>
            <p:cNvPicPr>
              <a:picLocks noChangeAspect="1"/>
            </p:cNvPicPr>
            <p:nvPr/>
          </p:nvPicPr>
          <p:blipFill>
            <a:blip r:embed="rId11"/>
            <a:stretch>
              <a:fillRect/>
            </a:stretch>
          </p:blipFill>
          <p:spPr>
            <a:xfrm>
              <a:off x="615014" y="1344267"/>
              <a:ext cx="968609" cy="968609"/>
            </a:xfrm>
            <a:prstGeom prst="rect">
              <a:avLst/>
            </a:prstGeom>
          </p:spPr>
        </p:pic>
      </p:grpSp>
      <p:grpSp>
        <p:nvGrpSpPr>
          <p:cNvPr id="31" name="组合 30">
            <a:extLst>
              <a:ext uri="{FF2B5EF4-FFF2-40B4-BE49-F238E27FC236}">
                <a16:creationId xmlns:a16="http://schemas.microsoft.com/office/drawing/2014/main" id="{4518F943-C2C6-40A3-88E0-0B9F3798C908}"/>
              </a:ext>
            </a:extLst>
          </p:cNvPr>
          <p:cNvGrpSpPr/>
          <p:nvPr/>
        </p:nvGrpSpPr>
        <p:grpSpPr>
          <a:xfrm>
            <a:off x="3101287" y="3654570"/>
            <a:ext cx="3877105" cy="2705228"/>
            <a:chOff x="3202958" y="3973924"/>
            <a:chExt cx="3877105" cy="2705228"/>
          </a:xfrm>
        </p:grpSpPr>
        <p:pic>
          <p:nvPicPr>
            <p:cNvPr id="32" name="Picture 8" descr="http://visual.merriam-webster.com/images/food-kitchen/food/supermarket/checkout.jpg">
              <a:extLst>
                <a:ext uri="{FF2B5EF4-FFF2-40B4-BE49-F238E27FC236}">
                  <a16:creationId xmlns:a16="http://schemas.microsoft.com/office/drawing/2014/main" id="{B73039F4-F178-4540-A779-8212C52A3CFE}"/>
                </a:ext>
              </a:extLst>
            </p:cNvPr>
            <p:cNvPicPr>
              <a:picLocks noChangeAspect="1" noChangeArrowheads="1"/>
            </p:cNvPicPr>
            <p:nvPr/>
          </p:nvPicPr>
          <p:blipFill rotWithShape="1">
            <a:blip r:embed="rId12" cstate="email">
              <a:clrChange>
                <a:clrFrom>
                  <a:srgbClr val="EFEEEC"/>
                </a:clrFrom>
                <a:clrTo>
                  <a:srgbClr val="EFEEEC">
                    <a:alpha val="0"/>
                  </a:srgbClr>
                </a:clrTo>
              </a:clrChange>
              <a:extLst>
                <a:ext uri="{28A0092B-C50C-407E-A947-70E740481C1C}">
                  <a14:useLocalDpi xmlns:a14="http://schemas.microsoft.com/office/drawing/2010/main"/>
                </a:ext>
              </a:extLst>
            </a:blip>
            <a:srcRect r="2153"/>
            <a:stretch/>
          </p:blipFill>
          <p:spPr bwMode="auto">
            <a:xfrm>
              <a:off x="3202958" y="3973924"/>
              <a:ext cx="3877105" cy="2514600"/>
            </a:xfrm>
            <a:prstGeom prst="rect">
              <a:avLst/>
            </a:prstGeom>
            <a:noFill/>
          </p:spPr>
        </p:pic>
        <p:pic>
          <p:nvPicPr>
            <p:cNvPr id="33" name="图片 32">
              <a:extLst>
                <a:ext uri="{FF2B5EF4-FFF2-40B4-BE49-F238E27FC236}">
                  <a16:creationId xmlns:a16="http://schemas.microsoft.com/office/drawing/2014/main" id="{1B6C32D2-0242-48E1-8650-1F0ACB65D2D9}"/>
                </a:ext>
              </a:extLst>
            </p:cNvPr>
            <p:cNvPicPr>
              <a:picLocks noChangeAspect="1"/>
            </p:cNvPicPr>
            <p:nvPr/>
          </p:nvPicPr>
          <p:blipFill rotWithShape="1">
            <a:blip r:embed="rId13">
              <a:clrChange>
                <a:clrFrom>
                  <a:srgbClr val="FFFFFF"/>
                </a:clrFrom>
                <a:clrTo>
                  <a:srgbClr val="FFFFFF">
                    <a:alpha val="0"/>
                  </a:srgbClr>
                </a:clrTo>
              </a:clrChange>
            </a:blip>
            <a:srcRect l="10415" t="11922" r="11625" b="49779"/>
            <a:stretch/>
          </p:blipFill>
          <p:spPr>
            <a:xfrm>
              <a:off x="3258221" y="6022873"/>
              <a:ext cx="2024909" cy="656279"/>
            </a:xfrm>
            <a:prstGeom prst="rect">
              <a:avLst/>
            </a:prstGeom>
          </p:spPr>
        </p:pic>
        <p:pic>
          <p:nvPicPr>
            <p:cNvPr id="34" name="图片 33">
              <a:extLst>
                <a:ext uri="{FF2B5EF4-FFF2-40B4-BE49-F238E27FC236}">
                  <a16:creationId xmlns:a16="http://schemas.microsoft.com/office/drawing/2014/main" id="{3C64BBC7-4FA6-4F6E-85D7-549D6DA75ED5}"/>
                </a:ext>
              </a:extLst>
            </p:cNvPr>
            <p:cNvPicPr>
              <a:picLocks noChangeAspect="1"/>
            </p:cNvPicPr>
            <p:nvPr/>
          </p:nvPicPr>
          <p:blipFill rotWithShape="1">
            <a:blip r:embed="rId13">
              <a:clrChange>
                <a:clrFrom>
                  <a:srgbClr val="FFFFFF"/>
                </a:clrFrom>
                <a:clrTo>
                  <a:srgbClr val="FFFFFF">
                    <a:alpha val="0"/>
                  </a:srgbClr>
                </a:clrTo>
              </a:clrChange>
            </a:blip>
            <a:srcRect l="30793" t="53067" r="34164" b="4520"/>
            <a:stretch/>
          </p:blipFill>
          <p:spPr>
            <a:xfrm>
              <a:off x="3810412" y="5757957"/>
              <a:ext cx="910196" cy="726761"/>
            </a:xfrm>
            <a:prstGeom prst="rect">
              <a:avLst/>
            </a:prstGeom>
          </p:spPr>
        </p:pic>
      </p:grpSp>
      <p:pic>
        <p:nvPicPr>
          <p:cNvPr id="35" name="图片 34">
            <a:extLst>
              <a:ext uri="{FF2B5EF4-FFF2-40B4-BE49-F238E27FC236}">
                <a16:creationId xmlns:a16="http://schemas.microsoft.com/office/drawing/2014/main" id="{DCCF76DA-EF8E-4C00-8EDA-1997581FD647}"/>
              </a:ext>
            </a:extLst>
          </p:cNvPr>
          <p:cNvPicPr>
            <a:picLocks noChangeAspect="1"/>
          </p:cNvPicPr>
          <p:nvPr/>
        </p:nvPicPr>
        <p:blipFill>
          <a:blip r:embed="rId14"/>
          <a:stretch>
            <a:fillRect/>
          </a:stretch>
        </p:blipFill>
        <p:spPr>
          <a:xfrm>
            <a:off x="3209110" y="1167539"/>
            <a:ext cx="3014646" cy="2109811"/>
          </a:xfrm>
          <a:prstGeom prst="rect">
            <a:avLst/>
          </a:prstGeom>
        </p:spPr>
      </p:pic>
      <p:pic>
        <p:nvPicPr>
          <p:cNvPr id="36" name="图片 35">
            <a:extLst>
              <a:ext uri="{FF2B5EF4-FFF2-40B4-BE49-F238E27FC236}">
                <a16:creationId xmlns:a16="http://schemas.microsoft.com/office/drawing/2014/main" id="{DE9D690C-B5D2-41E1-B339-19F129862188}"/>
              </a:ext>
            </a:extLst>
          </p:cNvPr>
          <p:cNvPicPr>
            <a:picLocks noChangeAspect="1"/>
          </p:cNvPicPr>
          <p:nvPr/>
        </p:nvPicPr>
        <p:blipFill rotWithShape="1">
          <a:blip r:embed="rId15"/>
          <a:srcRect l="26526" r="25340"/>
          <a:stretch/>
        </p:blipFill>
        <p:spPr>
          <a:xfrm>
            <a:off x="6695040" y="1155352"/>
            <a:ext cx="1558883" cy="2030171"/>
          </a:xfrm>
          <a:prstGeom prst="rect">
            <a:avLst/>
          </a:prstGeom>
        </p:spPr>
      </p:pic>
    </p:spTree>
  </p:cSld>
  <p:clrMapOvr>
    <a:masterClrMapping/>
  </p:clrMapOvr>
  <p:transition spd="med" advTm="37354">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33A5196-1692-424A-AA99-65B864AD850D}"/>
              </a:ext>
            </a:extLst>
          </p:cNvPr>
          <p:cNvPicPr>
            <a:picLocks noChangeAspect="1"/>
          </p:cNvPicPr>
          <p:nvPr/>
        </p:nvPicPr>
        <p:blipFill rotWithShape="1">
          <a:blip r:embed="rId3"/>
          <a:srcRect l="3" t="142" r="783" b="3572"/>
          <a:stretch/>
        </p:blipFill>
        <p:spPr>
          <a:xfrm>
            <a:off x="409954" y="1160748"/>
            <a:ext cx="8324093" cy="48533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AutoShape 24"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C33C6F19-CBCC-427A-8867-7BAFB957791F}"/>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AutoShape 26"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D70F447B-D1BA-4D4A-85F6-E863FDA26CB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标题 1">
            <a:extLst>
              <a:ext uri="{FF2B5EF4-FFF2-40B4-BE49-F238E27FC236}">
                <a16:creationId xmlns:a16="http://schemas.microsoft.com/office/drawing/2014/main" id="{DF5EB983-55BA-4ECE-9C13-780BAE414CC1}"/>
              </a:ext>
            </a:extLst>
          </p:cNvPr>
          <p:cNvSpPr txBox="1">
            <a:spLocks noChangeArrowheads="1"/>
          </p:cNvSpPr>
          <p:nvPr/>
        </p:nvSpPr>
        <p:spPr bwMode="auto">
          <a:xfrm>
            <a:off x="756000" y="108000"/>
            <a:ext cx="5263800" cy="492443"/>
          </a:xfrm>
          <a:prstGeom prst="rect">
            <a:avLst/>
          </a:prstGeom>
        </p:spPr>
        <p:txBody>
          <a:bodyPr wrap="square">
            <a:spAutoFit/>
          </a:bodyPr>
          <a:lstStyle>
            <a:lvl1pPr defTabSz="914400" eaLnBrk="1" latinLnBrk="0" hangingPunct="1">
              <a:lnSpc>
                <a:spcPct val="100000"/>
              </a:lnSpc>
              <a:buNone/>
              <a:defRPr sz="2600" spc="50">
                <a:solidFill>
                  <a:schemeClr val="bg1"/>
                </a:solidFill>
                <a:latin typeface="+mn-lt"/>
                <a:ea typeface="+mn-ea"/>
                <a:cs typeface="+mn-ea"/>
              </a:defRPr>
            </a:lvl1pPr>
          </a:lstStyle>
          <a:p>
            <a:r>
              <a:rPr lang="en-US" altLang="zh-CN" dirty="0">
                <a:sym typeface="Times New Roman" panose="02020603050405020304" pitchFamily="18" charset="0"/>
              </a:rPr>
              <a:t>5.1 </a:t>
            </a:r>
            <a:r>
              <a:rPr lang="zh-CN" altLang="en-US" dirty="0">
                <a:sym typeface="Times New Roman" panose="02020603050405020304" pitchFamily="18" charset="0"/>
              </a:rPr>
              <a:t>关联规则挖掘 </a:t>
            </a:r>
            <a:r>
              <a:rPr lang="en-US" altLang="zh-CN" dirty="0">
                <a:sym typeface="Times New Roman" panose="02020603050405020304" pitchFamily="18" charset="0"/>
              </a:rPr>
              <a:t>[Descriptive]</a:t>
            </a:r>
          </a:p>
        </p:txBody>
      </p:sp>
    </p:spTree>
    <p:extLst>
      <p:ext uri="{BB962C8B-B14F-4D97-AF65-F5344CB8AC3E}">
        <p14:creationId xmlns:p14="http://schemas.microsoft.com/office/powerpoint/2010/main" val="369308655"/>
      </p:ext>
    </p:extLst>
  </p:cSld>
  <p:clrMapOvr>
    <a:masterClrMapping/>
  </p:clrMapOvr>
  <p:transition spd="med">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2C07E39D-C531-45CE-B029-675955DF9D4D}"/>
              </a:ext>
            </a:extLst>
          </p:cNvPr>
          <p:cNvSpPr>
            <a:spLocks noGrp="1" noChangeArrowheads="1"/>
          </p:cNvSpPr>
          <p:nvPr>
            <p:ph type="body" idx="4294967295"/>
          </p:nvPr>
        </p:nvSpPr>
        <p:spPr>
          <a:xfrm>
            <a:off x="1720707" y="3620024"/>
            <a:ext cx="8229600" cy="4525963"/>
          </a:xfrm>
          <a:prstGeom prst="rect">
            <a:avLst/>
          </a:prstGeom>
          <a:extLst>
            <a:ext uri="{91240B29-F687-4F45-9708-019B960494DF}">
              <a14:hiddenLine xmlns:a14="http://schemas.microsoft.com/office/drawing/2010/main" w="9525">
                <a:solidFill>
                  <a:srgbClr val="FFFFFF"/>
                </a:solidFill>
                <a:miter lim="800000"/>
                <a:headEnd/>
                <a:tailEnd/>
              </a14:hiddenLine>
            </a:ext>
          </a:extLst>
        </p:spPr>
        <p:txBody>
          <a:bodyPr/>
          <a:lstStyle/>
          <a:p>
            <a:pPr>
              <a:buFontTx/>
              <a:buNone/>
            </a:pPr>
            <a:endParaRPr lang="zh-CN" altLang="en-US">
              <a:solidFill>
                <a:schemeClr val="tx2"/>
              </a:solidFill>
              <a:latin typeface="Times New Roman" panose="02020603050405020304" pitchFamily="18" charset="0"/>
              <a:ea typeface="微软雅黑" panose="020B0503020204020204" pitchFamily="34" charset="-122"/>
              <a:sym typeface="Times New Roman" panose="02020603050405020304" pitchFamily="18" charset="0"/>
            </a:endParaRPr>
          </a:p>
          <a:p>
            <a:pPr>
              <a:buFontTx/>
              <a:buNone/>
            </a:pPr>
            <a:endParaRPr lang="en-US" altLang="zh-CN">
              <a:solidFill>
                <a:schemeClr val="tx2"/>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标题 1">
            <a:extLst>
              <a:ext uri="{FF2B5EF4-FFF2-40B4-BE49-F238E27FC236}">
                <a16:creationId xmlns:a16="http://schemas.microsoft.com/office/drawing/2014/main" id="{34553E67-9D82-4DB5-BDFB-1C448E384A8B}"/>
              </a:ext>
            </a:extLst>
          </p:cNvPr>
          <p:cNvSpPr txBox="1">
            <a:spLocks noChangeArrowheads="1"/>
          </p:cNvSpPr>
          <p:nvPr/>
        </p:nvSpPr>
        <p:spPr bwMode="auto">
          <a:xfrm>
            <a:off x="756000" y="108000"/>
            <a:ext cx="5263800" cy="492443"/>
          </a:xfrm>
          <a:prstGeom prst="rect">
            <a:avLst/>
          </a:prstGeom>
        </p:spPr>
        <p:txBody>
          <a:bodyPr wrap="square">
            <a:spAutoFit/>
          </a:bodyPr>
          <a:lstStyle>
            <a:lvl1pPr defTabSz="914400" eaLnBrk="1" latinLnBrk="0" hangingPunct="1">
              <a:lnSpc>
                <a:spcPct val="100000"/>
              </a:lnSpc>
              <a:buNone/>
              <a:defRPr sz="2600" spc="50">
                <a:solidFill>
                  <a:schemeClr val="bg1"/>
                </a:solidFill>
                <a:latin typeface="+mn-lt"/>
                <a:ea typeface="+mn-ea"/>
                <a:cs typeface="+mn-ea"/>
              </a:defRPr>
            </a:lvl1pPr>
          </a:lstStyle>
          <a:p>
            <a:r>
              <a:rPr lang="en-US" altLang="zh-CN" dirty="0">
                <a:sym typeface="Times New Roman" panose="02020603050405020304" pitchFamily="18" charset="0"/>
              </a:rPr>
              <a:t>5.1 </a:t>
            </a:r>
            <a:r>
              <a:rPr lang="zh-CN" altLang="en-US" dirty="0">
                <a:sym typeface="Times New Roman" panose="02020603050405020304" pitchFamily="18" charset="0"/>
              </a:rPr>
              <a:t>关联规则挖掘 </a:t>
            </a:r>
            <a:r>
              <a:rPr lang="en-US" altLang="zh-CN" dirty="0">
                <a:sym typeface="Times New Roman" panose="02020603050405020304" pitchFamily="18" charset="0"/>
              </a:rPr>
              <a:t>[Descriptive]</a:t>
            </a:r>
          </a:p>
        </p:txBody>
      </p:sp>
      <p:sp>
        <p:nvSpPr>
          <p:cNvPr id="21" name="AutoShape 6">
            <a:extLst>
              <a:ext uri="{FF2B5EF4-FFF2-40B4-BE49-F238E27FC236}">
                <a16:creationId xmlns:a16="http://schemas.microsoft.com/office/drawing/2014/main" id="{3C418999-FF9A-4D64-B9AF-7FF59F5D6413}"/>
              </a:ext>
            </a:extLst>
          </p:cNvPr>
          <p:cNvSpPr>
            <a:spLocks noChangeArrowheads="1"/>
          </p:cNvSpPr>
          <p:nvPr/>
        </p:nvSpPr>
        <p:spPr bwMode="auto">
          <a:xfrm>
            <a:off x="726903" y="1066791"/>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牛奶</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果酱</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面包</a:t>
            </a:r>
          </a:p>
        </p:txBody>
      </p:sp>
      <p:sp>
        <p:nvSpPr>
          <p:cNvPr id="22" name="AutoShape 7">
            <a:extLst>
              <a:ext uri="{FF2B5EF4-FFF2-40B4-BE49-F238E27FC236}">
                <a16:creationId xmlns:a16="http://schemas.microsoft.com/office/drawing/2014/main" id="{DEF2FFFB-70E2-4F08-8780-65A3AD7BB165}"/>
              </a:ext>
            </a:extLst>
          </p:cNvPr>
          <p:cNvSpPr>
            <a:spLocks noChangeArrowheads="1"/>
          </p:cNvSpPr>
          <p:nvPr/>
        </p:nvSpPr>
        <p:spPr bwMode="auto">
          <a:xfrm>
            <a:off x="6840252" y="1066791"/>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糖</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鸡蛋</a:t>
            </a:r>
          </a:p>
          <a:p>
            <a:pPr algn="ctr" eaLnBrk="1" hangingPunct="1">
              <a:spcBef>
                <a:spcPct val="0"/>
              </a:spcBef>
              <a:buClrTx/>
              <a:buSzTx/>
              <a:buFontTx/>
              <a:buNone/>
            </a:pPr>
            <a:endParaRPr lang="en-US" altLang="zh-CN"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AutoShape 8">
            <a:extLst>
              <a:ext uri="{FF2B5EF4-FFF2-40B4-BE49-F238E27FC236}">
                <a16:creationId xmlns:a16="http://schemas.microsoft.com/office/drawing/2014/main" id="{A2A03B2D-FC3F-4186-B6DE-0863EFC58F12}"/>
              </a:ext>
            </a:extLst>
          </p:cNvPr>
          <p:cNvSpPr>
            <a:spLocks noChangeArrowheads="1"/>
          </p:cNvSpPr>
          <p:nvPr/>
        </p:nvSpPr>
        <p:spPr bwMode="auto">
          <a:xfrm>
            <a:off x="4120477" y="1066791"/>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面包</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黄油</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牛奶</a:t>
            </a:r>
          </a:p>
        </p:txBody>
      </p:sp>
      <p:sp>
        <p:nvSpPr>
          <p:cNvPr id="24" name="AutoShape 9">
            <a:extLst>
              <a:ext uri="{FF2B5EF4-FFF2-40B4-BE49-F238E27FC236}">
                <a16:creationId xmlns:a16="http://schemas.microsoft.com/office/drawing/2014/main" id="{A57DBCE7-23E6-4444-AF9B-FDFA4EA943AF}"/>
              </a:ext>
            </a:extLst>
          </p:cNvPr>
          <p:cNvSpPr>
            <a:spLocks noChangeArrowheads="1"/>
          </p:cNvSpPr>
          <p:nvPr/>
        </p:nvSpPr>
        <p:spPr bwMode="auto">
          <a:xfrm>
            <a:off x="2423690" y="1066791"/>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牛奶</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鸡蛋</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面包</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糖</a:t>
            </a:r>
          </a:p>
        </p:txBody>
      </p:sp>
      <p:sp>
        <p:nvSpPr>
          <p:cNvPr id="25" name="Text Box 10">
            <a:extLst>
              <a:ext uri="{FF2B5EF4-FFF2-40B4-BE49-F238E27FC236}">
                <a16:creationId xmlns:a16="http://schemas.microsoft.com/office/drawing/2014/main" id="{90C337CE-2693-4A38-BAC9-24BC076155F7}"/>
              </a:ext>
            </a:extLst>
          </p:cNvPr>
          <p:cNvSpPr txBox="1">
            <a:spLocks noChangeArrowheads="1"/>
          </p:cNvSpPr>
          <p:nvPr/>
        </p:nvSpPr>
        <p:spPr bwMode="auto">
          <a:xfrm>
            <a:off x="5817264" y="1490980"/>
            <a:ext cx="838200" cy="771623"/>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en-US" altLang="zh-CN" sz="44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26" name="Text Box 11">
            <a:extLst>
              <a:ext uri="{FF2B5EF4-FFF2-40B4-BE49-F238E27FC236}">
                <a16:creationId xmlns:a16="http://schemas.microsoft.com/office/drawing/2014/main" id="{708C7E3D-BBE9-4E99-AE56-FB8023D87C0F}"/>
              </a:ext>
            </a:extLst>
          </p:cNvPr>
          <p:cNvSpPr txBox="1">
            <a:spLocks noChangeArrowheads="1"/>
          </p:cNvSpPr>
          <p:nvPr/>
        </p:nvSpPr>
        <p:spPr bwMode="auto">
          <a:xfrm>
            <a:off x="835203" y="2846938"/>
            <a:ext cx="12954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1</a:t>
            </a:r>
          </a:p>
        </p:txBody>
      </p:sp>
      <p:sp>
        <p:nvSpPr>
          <p:cNvPr id="27" name="Text Box 12">
            <a:extLst>
              <a:ext uri="{FF2B5EF4-FFF2-40B4-BE49-F238E27FC236}">
                <a16:creationId xmlns:a16="http://schemas.microsoft.com/office/drawing/2014/main" id="{87C0B6AB-CAB5-4004-8142-816C61091173}"/>
              </a:ext>
            </a:extLst>
          </p:cNvPr>
          <p:cNvSpPr txBox="1">
            <a:spLocks noChangeArrowheads="1"/>
          </p:cNvSpPr>
          <p:nvPr/>
        </p:nvSpPr>
        <p:spPr bwMode="auto">
          <a:xfrm>
            <a:off x="2531990" y="2846938"/>
            <a:ext cx="12954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2</a:t>
            </a:r>
          </a:p>
        </p:txBody>
      </p:sp>
      <p:sp>
        <p:nvSpPr>
          <p:cNvPr id="28" name="Text Box 13">
            <a:extLst>
              <a:ext uri="{FF2B5EF4-FFF2-40B4-BE49-F238E27FC236}">
                <a16:creationId xmlns:a16="http://schemas.microsoft.com/office/drawing/2014/main" id="{09164939-8335-46C1-8F7E-38FB2BBD9978}"/>
              </a:ext>
            </a:extLst>
          </p:cNvPr>
          <p:cNvSpPr txBox="1">
            <a:spLocks noChangeArrowheads="1"/>
          </p:cNvSpPr>
          <p:nvPr/>
        </p:nvSpPr>
        <p:spPr bwMode="auto">
          <a:xfrm>
            <a:off x="4228777" y="2846938"/>
            <a:ext cx="12954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3</a:t>
            </a:r>
          </a:p>
        </p:txBody>
      </p:sp>
      <p:sp>
        <p:nvSpPr>
          <p:cNvPr id="29" name="Text Box 14">
            <a:extLst>
              <a:ext uri="{FF2B5EF4-FFF2-40B4-BE49-F238E27FC236}">
                <a16:creationId xmlns:a16="http://schemas.microsoft.com/office/drawing/2014/main" id="{5D45E82E-A5DF-4596-8926-0FDE34B139CF}"/>
              </a:ext>
            </a:extLst>
          </p:cNvPr>
          <p:cNvSpPr txBox="1">
            <a:spLocks noChangeArrowheads="1"/>
          </p:cNvSpPr>
          <p:nvPr/>
        </p:nvSpPr>
        <p:spPr bwMode="auto">
          <a:xfrm>
            <a:off x="7076002" y="2846938"/>
            <a:ext cx="10405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n</a:t>
            </a:r>
          </a:p>
        </p:txBody>
      </p:sp>
      <p:sp>
        <p:nvSpPr>
          <p:cNvPr id="30" name="椭圆 29">
            <a:extLst>
              <a:ext uri="{FF2B5EF4-FFF2-40B4-BE49-F238E27FC236}">
                <a16:creationId xmlns:a16="http://schemas.microsoft.com/office/drawing/2014/main" id="{647281BE-5890-4A13-AAD2-C996860753B7}"/>
              </a:ext>
            </a:extLst>
          </p:cNvPr>
          <p:cNvSpPr/>
          <p:nvPr/>
        </p:nvSpPr>
        <p:spPr>
          <a:xfrm>
            <a:off x="2527099" y="4040721"/>
            <a:ext cx="1524000" cy="10668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zh-CN" altLang="en-US" b="0" dirty="0">
                <a:latin typeface="Times New Roman" panose="02020603050405020304" pitchFamily="18" charset="0"/>
                <a:ea typeface="微软雅黑" panose="020B0503020204020204" pitchFamily="34" charset="-122"/>
                <a:sym typeface="Times New Roman" panose="02020603050405020304" pitchFamily="18" charset="0"/>
              </a:rPr>
              <a:t>牛奶</a:t>
            </a:r>
          </a:p>
        </p:txBody>
      </p:sp>
      <p:sp>
        <p:nvSpPr>
          <p:cNvPr id="31" name="椭圆 30">
            <a:extLst>
              <a:ext uri="{FF2B5EF4-FFF2-40B4-BE49-F238E27FC236}">
                <a16:creationId xmlns:a16="http://schemas.microsoft.com/office/drawing/2014/main" id="{89A5ECA0-0C36-47B5-A2E0-2B23C1334C31}"/>
              </a:ext>
            </a:extLst>
          </p:cNvPr>
          <p:cNvSpPr/>
          <p:nvPr/>
        </p:nvSpPr>
        <p:spPr>
          <a:xfrm>
            <a:off x="5498899" y="4040721"/>
            <a:ext cx="1524000" cy="10668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zh-CN" altLang="en-US" b="0" dirty="0">
                <a:latin typeface="Times New Roman" panose="02020603050405020304" pitchFamily="18" charset="0"/>
                <a:ea typeface="微软雅黑" panose="020B0503020204020204" pitchFamily="34" charset="-122"/>
                <a:sym typeface="Times New Roman" panose="02020603050405020304" pitchFamily="18" charset="0"/>
              </a:rPr>
              <a:t>面包</a:t>
            </a:r>
          </a:p>
        </p:txBody>
      </p:sp>
      <p:sp>
        <p:nvSpPr>
          <p:cNvPr id="32" name="右箭头 3">
            <a:extLst>
              <a:ext uri="{FF2B5EF4-FFF2-40B4-BE49-F238E27FC236}">
                <a16:creationId xmlns:a16="http://schemas.microsoft.com/office/drawing/2014/main" id="{2B3215A2-F6F5-4FE1-9619-BEFFF50B8937}"/>
              </a:ext>
            </a:extLst>
          </p:cNvPr>
          <p:cNvSpPr/>
          <p:nvPr/>
        </p:nvSpPr>
        <p:spPr>
          <a:xfrm>
            <a:off x="4260649" y="4372976"/>
            <a:ext cx="1028700" cy="402290"/>
          </a:xfrm>
          <a:prstGeom prst="rightArrow">
            <a:avLst/>
          </a:prstGeom>
          <a:solidFill>
            <a:srgbClr val="FF660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988061053"/>
      </p:ext>
    </p:extLst>
  </p:cSld>
  <p:clrMapOvr>
    <a:masterClrMapping/>
  </p:clrMapOvr>
  <p:transition spd="med">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34553E67-9D82-4DB5-BDFB-1C448E384A8B}"/>
              </a:ext>
            </a:extLst>
          </p:cNvPr>
          <p:cNvSpPr txBox="1">
            <a:spLocks noChangeArrowheads="1"/>
          </p:cNvSpPr>
          <p:nvPr/>
        </p:nvSpPr>
        <p:spPr bwMode="auto">
          <a:xfrm>
            <a:off x="756000" y="108000"/>
            <a:ext cx="5263800" cy="492443"/>
          </a:xfrm>
          <a:prstGeom prst="rect">
            <a:avLst/>
          </a:prstGeom>
        </p:spPr>
        <p:txBody>
          <a:bodyPr wrap="square">
            <a:spAutoFit/>
          </a:bodyPr>
          <a:lstStyle>
            <a:lvl1pPr defTabSz="914400" eaLnBrk="1" latinLnBrk="0" hangingPunct="1">
              <a:lnSpc>
                <a:spcPct val="100000"/>
              </a:lnSpc>
              <a:buNone/>
              <a:defRPr sz="2600" spc="50">
                <a:solidFill>
                  <a:schemeClr val="bg1"/>
                </a:solidFill>
                <a:latin typeface="+mn-lt"/>
                <a:ea typeface="+mn-ea"/>
                <a:cs typeface="+mn-ea"/>
              </a:defRPr>
            </a:lvl1pPr>
          </a:lstStyle>
          <a:p>
            <a:r>
              <a:rPr lang="en-US" altLang="zh-CN" dirty="0">
                <a:sym typeface="Times New Roman" panose="02020603050405020304" pitchFamily="18" charset="0"/>
              </a:rPr>
              <a:t>5.1 </a:t>
            </a:r>
            <a:r>
              <a:rPr lang="zh-CN" altLang="en-US" dirty="0">
                <a:sym typeface="Times New Roman" panose="02020603050405020304" pitchFamily="18" charset="0"/>
              </a:rPr>
              <a:t>关联规则挖掘 </a:t>
            </a:r>
            <a:r>
              <a:rPr lang="en-US" altLang="zh-CN" dirty="0">
                <a:sym typeface="Times New Roman" panose="02020603050405020304" pitchFamily="18" charset="0"/>
              </a:rPr>
              <a:t>[Descriptive]</a:t>
            </a:r>
          </a:p>
        </p:txBody>
      </p:sp>
      <p:graphicFrame>
        <p:nvGraphicFramePr>
          <p:cNvPr id="14" name="Group 1235"/>
          <p:cNvGraphicFramePr>
            <a:graphicFrameLocks noGrp="1"/>
          </p:cNvGraphicFramePr>
          <p:nvPr/>
        </p:nvGraphicFramePr>
        <p:xfrm>
          <a:off x="1295400" y="2743200"/>
          <a:ext cx="2120900" cy="1828800"/>
        </p:xfrm>
        <a:graphic>
          <a:graphicData uri="http://schemas.openxmlformats.org/drawingml/2006/table">
            <a:tbl>
              <a:tblPr/>
              <a:tblGrid>
                <a:gridCol w="763588">
                  <a:extLst>
                    <a:ext uri="{9D8B030D-6E8A-4147-A177-3AD203B41FA5}">
                      <a16:colId xmlns:a16="http://schemas.microsoft.com/office/drawing/2014/main" val="20000"/>
                    </a:ext>
                  </a:extLst>
                </a:gridCol>
                <a:gridCol w="1357312">
                  <a:extLst>
                    <a:ext uri="{9D8B030D-6E8A-4147-A177-3AD203B41FA5}">
                      <a16:colId xmlns:a16="http://schemas.microsoft.com/office/drawing/2014/main" val="20001"/>
                    </a:ext>
                  </a:extLst>
                </a:gridCol>
              </a:tblGrid>
              <a:tr h="23177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err="1">
                          <a:ln>
                            <a:noFill/>
                          </a:ln>
                          <a:solidFill>
                            <a:schemeClr val="tx1"/>
                          </a:solidFill>
                          <a:effectLst/>
                          <a:latin typeface="Times New Roman" pitchFamily="18" charset="0"/>
                          <a:ea typeface="SimSun" pitchFamily="2" charset="-122"/>
                        </a:rPr>
                        <a:t>Tid</a:t>
                      </a:r>
                      <a:endParaRPr kumimoji="0" lang="en-US" altLang="zh-CN" sz="2000" b="1" i="0" u="none" strike="noStrike" cap="none" normalizeH="0" baseline="0" dirty="0">
                        <a:ln>
                          <a:noFill/>
                        </a:ln>
                        <a:solidFill>
                          <a:schemeClr val="tx1"/>
                        </a:solidFill>
                        <a:effectLst/>
                        <a:latin typeface="Times New Roman" pitchFamily="18" charset="0"/>
                        <a:ea typeface="SimSun"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SimSun" pitchFamily="2" charset="-122"/>
                        </a:rPr>
                        <a:t>Items</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351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SimSun" pitchFamily="2" charset="-122"/>
                        </a:rPr>
                        <a:t>10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SimSun" pitchFamily="2" charset="-122"/>
                        </a:rPr>
                        <a:t>A, C,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192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SimSun" pitchFamily="2" charset="-122"/>
                        </a:rPr>
                        <a:t>20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SimSun" pitchFamily="2" charset="-122"/>
                        </a:rPr>
                        <a:t>B, C,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351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SimSun" pitchFamily="2" charset="-122"/>
                        </a:rPr>
                        <a:t>30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SimSun" pitchFamily="2" charset="-122"/>
                        </a:rPr>
                        <a:t>A, B, C,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192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SimSun" pitchFamily="2" charset="-122"/>
                        </a:rPr>
                        <a:t>40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SimSun" pitchFamily="2" charset="-122"/>
                        </a:rPr>
                        <a:t>B,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5" name="Text Box 1027"/>
          <p:cNvSpPr txBox="1">
            <a:spLocks noChangeArrowheads="1"/>
          </p:cNvSpPr>
          <p:nvPr/>
        </p:nvSpPr>
        <p:spPr bwMode="auto">
          <a:xfrm>
            <a:off x="1524000" y="2057400"/>
            <a:ext cx="15382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b="1">
                <a:latin typeface="Times New Roman" panose="02020603050405020304" pitchFamily="18" charset="0"/>
                <a:ea typeface="宋体" panose="02010600030101010101" pitchFamily="2" charset="-122"/>
              </a:rPr>
              <a:t>数据库 </a:t>
            </a:r>
            <a:r>
              <a:rPr lang="en-US" altLang="zh-CN" sz="2000" b="1">
                <a:latin typeface="Times New Roman" panose="02020603050405020304" pitchFamily="18" charset="0"/>
                <a:ea typeface="宋体" panose="02010600030101010101" pitchFamily="2" charset="-122"/>
              </a:rPr>
              <a:t>TDB</a:t>
            </a:r>
          </a:p>
        </p:txBody>
      </p:sp>
      <p:sp>
        <p:nvSpPr>
          <p:cNvPr id="21" name="TextBox 2"/>
          <p:cNvSpPr txBox="1">
            <a:spLocks noChangeArrowheads="1"/>
          </p:cNvSpPr>
          <p:nvPr/>
        </p:nvSpPr>
        <p:spPr bwMode="auto">
          <a:xfrm>
            <a:off x="4419600" y="28194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b="1" dirty="0">
                <a:latin typeface="Times New Roman" panose="02020603050405020304" pitchFamily="18" charset="0"/>
                <a:ea typeface="宋体" panose="02010600030101010101" pitchFamily="2" charset="-122"/>
              </a:rPr>
              <a:t>哪些商品被频繁购买？</a:t>
            </a:r>
          </a:p>
        </p:txBody>
      </p:sp>
    </p:spTree>
    <p:extLst>
      <p:ext uri="{BB962C8B-B14F-4D97-AF65-F5344CB8AC3E}">
        <p14:creationId xmlns:p14="http://schemas.microsoft.com/office/powerpoint/2010/main" val="1347542682"/>
      </p:ext>
    </p:extLst>
  </p:cSld>
  <p:clrMapOvr>
    <a:masterClrMapping/>
  </p:clrMapOvr>
  <p:transition spd="med">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22"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315048C3-FE32-4B7C-9F61-94ED9C568719}"/>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012" name="AutoShape 24"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C33C6F19-CBCC-427A-8867-7BAFB957791F}"/>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013" name="AutoShape 26"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D70F447B-D1BA-4D4A-85F6-E863FDA26CB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014" name="AutoShape 28"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4A69D766-D643-48F4-940F-7CCC0FF25F8A}"/>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015" name="AutoShape 30" descr="data:image/jpg;base64,/9j/4AAQSkZJRgABAQAAAQABAAD/2wCEAAkGBhQREBQUExITFBIUGBUVFBQVFBQYFxUXFRUVFRUVFxQXHCYeFxojGRQUHy8gJCcpLCwsFR4xNTAqNSYrLCkBCQoKDgwOGg8PGikeHCQpLCkpLCwpKSkpLCkpLCwpKSkpKSkpLCkpKSwsLCkpKSkpLCwpKSksLCksLCwsKSksLP/AABEIAOwA1gMBIgACEQEDEQH/xAAcAAEAAQUBAQAAAAAAAAAAAAAAAwECBAUGBwj/xAA/EAABAwIDBQYEAwYEBwAAAAABAAIRAyEEMUEFBhJRYSJxgZGhsQcT0fAyweEUQlJicvEWIzOSFUNTgqLC0v/EABoBAQADAQEBAAAAAAAAAAAAAAACAwQBBQb/xAAlEQACAgEFAAICAwEAAAAAAAAAAQIRAwQSITFBBVETIhQyYSP/2gAMAwEAAhEDEQA/APcEREAREQBERAEREAREXAEREoBERdAREQBERAEREAREQBERAEREAREQBERAEREAREQBERAeV/ETe7EU8SaDZZSAFgYNWbzxfw6R5roNxN5hVb8txM/uSSRbMAm/h0XS7Y2LSxNMsqsDmkEA2ls6tOhXkO1dj1tl1xJLqLiOCoNYMj+mqPXqFS7jySPbQi0e7O8TcTTHaBfEmP3h/EB7hbxWRlaIhERSAREQBERAEREAREQBERAEREAREQBERAEREAREQBERAFg7Y2TTxNJ1KqwOY4QQdORB0IOqzlQlRkDxraGArbGrt7RfQcZp1Ba4mWuGjo8HDxXp+7u324qkHA9qBxDvyI6H6rE3rdhalCpRxDxwvGQu9pza5sZEG4n2leQ7ub1OwVV9P5kmmXBjuH8Tc4LTkHCDE2I6Xo66LdraPfuNW1MQ1ubgO8ge68Q2/wDEbEh5aXmCA5sO4Wua4SD2QJz9CuVxe9FeoZ4iD0n3mVGWajZi+PnkV+H0mNp0v+rT/wB7fqpmV2nJwPcQV8uDaVQ34iZ5k5+ayMNvBVYey+/MKP8AIf0aX8TLxn09xKsrwPZfxKxFOJqOgRmZHk5dnsj4tB0CpTnq2x/2mR6qyOoTMmXQZcflnpKLnsJvvhngdssnRzSPUSFuMLtGnU/A9ju5wPoMlcppmNwlHtGSiBFMgEREAREQBERAEREAREQBElYO0dqsojtG+jRmfouN0dSszS5YOK25Rp2dUaCNM/Zc3jNr1K8ieFn8LTyuZOZ9lx28NZzIFxr981XKTSs0Y8G502d1j/iBQpgxxOib2aPUz6LjdtfE4vloqBg5NtM83ZrlRUaSeI26kBUrbKp1BYgHoQVllkkenj0eOP8AY1u096nvPDk21xmbi55rVfIqVXcTWlzhJEZmPfJZ20MH8sQ4dxIU2yGOpt+YDIbmBoJN/X0UFKT6N7wY1jZsdm0WY/DNpC1ai6QYzZfibcaS0xNoyOak/wAGcDJcT96dVhbH2iMNjRUZZjyHED/yHSZJ8V329u2GOaxrY4gA7IdoQ245D2VkkmrPOwZ543+JHmGOwoYY/usGlQL3Na25JhZGNxRLiRcEwB3dPvIqfY9B9N/zD2YFiTB0JjwVMavk9hzax2+za4/c80KQe58uObORt5rXsL2xDb+S2WK2qw3e/iPS/fcrW1tqtyaHc8/0UsjjfBnxLLL+xf8A8RqCwN+Un2CycNt2uwgguB5yfRaZ2JM2jPl63WY3Fuy4W5Scu+Lfcqht+G6OCLXKPT92PikTDMQP+4Zj6r0XAbRp1mh1N4c3p+Y0XzpTouMQQDbpnddFu3vNUwlQGezkRoRyWrFllHs8jV/GxdvHx/h7mCiw9lbSbiKTajD2Xeh1BWYtydnz7TTphERdOBERAEREARFpd694W4LDuquifwsB1ccvYnwXG6OpW6Kbf3hbhmwSOI37hzXCHeimanEXB3EZ7RMkAwTrHdC892vvQ+u8veSTfO8yfZagbSJdxZHmIzkalZXlp2ezp9Da5PV8VvlTY0upiehykGb27u+2i57Gb0tqkufEj8LWiwJ1nU95ORXFCqXu7TnHnefdXBsDrlY9YVctQ2ehi0MY8vs2OIqhxc6Q0EmIVtHGObZroI56pRwHM+AgxNx3j18lN+wwBbS8i48Fnc7PQWOJV21nH8TWnmLmeqpT2m0A8NOJBDh+7BFu4qv7CTIgwOQ9VazZWWs/louRnJCeHG1SNXxiRPFFyPH8lm4rbHzHBxYSQ0NEuOQ5gROaz6OwiR+GTfXQTyHVZtPYBEWbnyvkMzHRT3tmdafCpbvTnBiXjLs9zQPXNVZRe7UuGc3EHquq/wAPk3gC0XAOsmOSu/w/wg5d/pEKPLLfyY06OT/YTNwT7+iuGGMGBAOeehB/JbrF9ggWls6cswVjZ5C8wctZKJMv3J+Gso4QmPuLLYUNnEkQDOup81NQZlM3t/ey6bYl23iRAyFv5lfjx7nRVkzbVZoxgKjbwbRAi+ap8sHTPPmD38/qu8GzA/M5iRr3mVjbT3e4Wl4HeJtOYPfIA8eivlhcShaqM++yf4Wbbu/DOP8AOzvEcQ9j5r0tpXgmysW6hi2vGbXDLUZnzXu+GrB7WuGTgCO4iUwy8PA+RxbMlrpkqIi0nmBERAEREBRy8J+MO8fzsV8kGadCWxzd++fMBvgvadubQ+Rh6tTVjSR35N9SF8t7brl9RxJuSZnOSc1nzPw3aLHunb8MN9S/cpKOeqxlk4YEyRoCTnksskfTY/o2NNgzm/35KZpuAc5vfyzyWvZVIHeVOcYTne0DoJJjzJWdxZpf+G+weZgAm99Bb92Fu9m4APAMB2WWvKAuSwm0uEjMfd10ez9uNaBw8MDIEWEDUZKcTJn3Lo3p2U2Pwi3p4aKFuyWg8tbesKenvo0RxAO6QB5H9VkjblF8F0stJ1nOBbK8XVjoyqeS+jGw2HjKw1+oA1WezBmcs75eHl+qxDtek3KDe88p5d1vVVxG9zRHA3TMwemXfdFSONzb4RmOpcOncdLwNL6HxWPi67RSuBxXAF+Qv6T4rUYvec8JAAEiD3eOWQ8locZttxta3OOQ+ijvRbDTSlIt2niRJzkz07li08YC46cv5TOiwsRX4g4k3zAixvcdLXUHz9Rb7n8lGz0ljr9WbihiQTJmRf8AJdnurTFQ+N+6CvPKeLh09fXr0XbbHxoZTIBg2OcRnrqtOGdMz6nG9vB6I0sDQARaw+llqMdioBaJvYgdPDPp0XM1d43N7LSZPdFrzBExmsDE7deTHGACSSc7nKScz7K+WZHn49LJO2YePtXPgPuV7DuRjPmYRnNksOelx6ELxKvW4nk5yvUPhdi5bUZ0a4Cb6g+nCqMT/ch8njvEpfR3qIi3HzgREQBERAcp8RcVw4Mt1eY8GguPrC+eNrjtTGZPuV7t8U6n+VTH9R8xC8K2r2nRy+qyZez19AqVmvaFeQqBtptEx59FUKhnvQ54KslStcogVe1+fVRZfDhF7nq+lUcTY8/H9VEwTAFyVWIUeiTjuJv2p3WVlUdpubF1gF1lU81wkoL6Nk7ajjqVV+0XOFz5LWir/eT7IX8lzk7siZlTGn7Ki+fJUBdZVDtU2k+mSVH5qobGfSFH45aKrHaE2XfA+WZVGnMZTckTHktnhtoAECCM7nv9Vp2m6m4shyy6LqZCcTfOqXJB0zn7+ysX5nfGoUFNxjT1V5b53Um7Iri0ZNN8wLZzIXffDSvGIIj8TXDw/F/6LgcOL9y7TcExiqfUkejlZj4kjzderwyR6yFVAi9A+SCIiAIiIDzr4o1O00fyyPHjH5BeJ7THa8/ey9m+KZHzGj+Qe7l5BtFgLiDnoVjydns6F0jVVPVXUtVe6kRmqEaKhs9vErdlGhSuHJAxVhQbNsVSKEoAqlqLhJd0WOVxfZWOCuAsunE+SivCsCuAsjOqRcBOiua3+ycMDvjIhXhuXr3C36rhxyVlgCvY2SgpeKnpg5fdkOb+SrT6XUpZrz77eOqkp04gePssngloKJ0cfJbSZ9FIGm/66qrFLw291Yimb+jJwlK4XV7k2xVL+r6/Vc1QFwus3IoziadtZ8gbq2C5MGrn/wA5X9HqQVVQKq3HygREQBERAeZfFL/VH9DfeovKNoU5HI/3C9f+KFDtNdObAI/pcf8A69F5Rj6ax5ez1tH0jSskEA3UvCFMaajqMjVZW+T3sb4LC3LJOFX8Poq8PhEjqomm0iNw75slRkaZqQDmpCJQ45mJ8u35KgpysottFla2mujc3RjBkZqRjJFvJXliuY1SZFS8KUyrmujIxmD3HNXfLi6CmgcqDQOaymtgffuo2U1kREKDLF9ktIR35qYnPKO71UbGqemLnT9Uuyzoo3OFO4eVlj6ys4CZ+8lamZ2kybDNkr0DcLCf5pMfhb6m3txeS4zBUcl6duVg+CiXauPo39ZWjFyzxPkJbYNHRBERazwAiIgCIiA5D4jYPioNdH4XEG2jhPu31XjmNZmvoDeLA/Ow1Rgz4Zb/AFNuPZeFbUow4rHnVOz09DLw0TmKxzL5Kd7YPio3LIz6HG+CPgVLk3meZ1V5GSQuFhG5kq5rbKUCB33VgC4TSRZwjkrs4nSw6Dl3X9UbTgqZoupEUiFtH3V7aYlTGny70cz75rnY6ZCWZ/f9le1nRVMq4DmpXQrcy9rRJ6K9rJSnTtCna1V2aIxEKWkLSomlTkQFNB0ixjLj71K2eHpSMu9YmFpEnotrhafJSKG/TabOwvE4AC5MDxXquCw3y2NaNAB9fVcZuVs7iqcZFme5y/Nd0t2GNKz5f5DLvybV4ERFeeaEREAREQFHLyH4gbC+TVJA7Lu03uOY8DbyXr60G+Wxv2jDmBL2dpvM8x6T4BU5VcS/T5Nk7PBK1O6x+HzH2Vs8XR4XEffJYTqeea85n0uOdpEHDdXNZP8AdXfoqkdFE1qixwACNEq8sThXRZaApmMhRsUzOq4yUXbLS26AXUvylQtghcsntZG6kq06UnVTOaq0wUslHscOXRXlvqqyqwuUWt0ALaWUzmTAVtNiyqdNTRVfBkUKMRzW4wOGt7rCw1Akhdluzs35lQGOwyCeROg/NWwi2zDqcyxwbOm3f2f8mi0H8R7R7zp5QtoqNCqvSSpUfIyk5NthERdIhERAEREAUVV8BSrDxz4Crn0dXZ5Zv3sMMrGowQx8k9CbkfRcVWpwvW9rtbUBa4SD6dV55tXZhY4iPvmvPkuT2dLltbWaIsVCxTPppw+KqZ7EGQ8P6IW6KZzQrg1ESZCykeV1ktpRmFfRpki2inLoEQFXKRdBUY4YrXN6LIc22X31UUXRWWWRFhVWtUhYgCmcvkuptzVFewwqsbCkkcci6k24+9Vs6NPKyx8LQm622FoxopbbK5TpGbgcKXODWiXOsAvQti4AUKQbbizceZ+i127uxvlN43f6jh38I5fVbti9HDi2q2fM63UflltXSMppVVYxyvVp5oREQBERAEREAWDtFvZKzlDiachQmrR1HE40XXP7ToBw66Lq9r4aCuexdJYWjXjlXKOLxNCCZssaFvdq4aR10WhdUg3sVnkmj29PlUlyVFPyV8clEKnqrw6yqcj0UrJATCnD9VBTd9ysqm21wPGFBssVlj3gg5z9wsdxupHU4uraz5hWxOMtKBXDJVZbqrER6DVNTZJ6KlOjK2OBwJc4NaCSTAHUqxKyuctq5J8PS09F2m7m70RUqC+bWm0cnEfkp9g7uNow58Oqeje7meq6AdFtw4K/ZniarW7/ANYdFWlSMRtNThi1Hksq1qvVAqqBWEREAREQBERAEIRFwGs2ngeIZLlcfgCJsu8IWJidntdoqJ4/UWwnR5fj8LZcntbC8s17BtHdqRZcltTdc37KzSi0a4ZebTPLXY3hJBsrhj10G1N05zb6Lna26rm5cQVLxpnqY9a1w1Zl0toCdPNZtDaA71zrth1hkSrG4TENyv4KDwJ+mla6P0zrHVgbqJ1WSufbXxA/cWdhRXf/AMvxldhhkiz+Xifps1LSCyNm7v1X/it3BdfsrdIAglpJ63WmGFszz1kF1yaHZmxn1SIED+I5fr4Lu9jbFbRA4RLsi459e5Z+D2VFoW2oYKNFuhjjE8jPqpT48IKNLmsqnSU7aQCvAVjZhci1tNXoiiQbsIiIcCIiAIiIAiIgCIiAIiIChCiqYVrswFMi40mdTo1GJ3fY7MBauvuUw5CF1aKt4osmsskcS7cJvRUHw+b0Xbon4YkvzSOOZuEwaD0WZQ3OY3QLpUXVjSOflkzU4fd9jNFnU8E0ZBZCKaVEHNstFMDRXIi6RCIiAIiIAiIgCIiAIiID/9k=">
            <a:extLst>
              <a:ext uri="{FF2B5EF4-FFF2-40B4-BE49-F238E27FC236}">
                <a16:creationId xmlns:a16="http://schemas.microsoft.com/office/drawing/2014/main" id="{ED24B05A-A86D-42C8-A19A-5352AD5106BA}"/>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40" name="组合 39">
            <a:extLst>
              <a:ext uri="{FF2B5EF4-FFF2-40B4-BE49-F238E27FC236}">
                <a16:creationId xmlns:a16="http://schemas.microsoft.com/office/drawing/2014/main" id="{C4003C42-FA79-4CCC-BBB6-42AF7987FBC2}"/>
              </a:ext>
            </a:extLst>
          </p:cNvPr>
          <p:cNvGrpSpPr/>
          <p:nvPr/>
        </p:nvGrpSpPr>
        <p:grpSpPr>
          <a:xfrm>
            <a:off x="3635896" y="1582071"/>
            <a:ext cx="1620254" cy="1397285"/>
            <a:chOff x="3779838" y="1976153"/>
            <a:chExt cx="1368425" cy="1397285"/>
          </a:xfrm>
        </p:grpSpPr>
        <p:sp>
          <p:nvSpPr>
            <p:cNvPr id="41" name="流程图: 多文档 40">
              <a:extLst>
                <a:ext uri="{FF2B5EF4-FFF2-40B4-BE49-F238E27FC236}">
                  <a16:creationId xmlns:a16="http://schemas.microsoft.com/office/drawing/2014/main" id="{BCCC422F-CE94-4353-8B12-AA177651686E}"/>
                </a:ext>
              </a:extLst>
            </p:cNvPr>
            <p:cNvSpPr/>
            <p:nvPr/>
          </p:nvSpPr>
          <p:spPr>
            <a:xfrm>
              <a:off x="3779838" y="2438400"/>
              <a:ext cx="1368425" cy="935038"/>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文本框 2">
              <a:extLst>
                <a:ext uri="{FF2B5EF4-FFF2-40B4-BE49-F238E27FC236}">
                  <a16:creationId xmlns:a16="http://schemas.microsoft.com/office/drawing/2014/main" id="{C0F37A98-1DDC-478F-8DBE-59ADAC3C5DEE}"/>
                </a:ext>
              </a:extLst>
            </p:cNvPr>
            <p:cNvSpPr txBox="1"/>
            <p:nvPr/>
          </p:nvSpPr>
          <p:spPr>
            <a:xfrm>
              <a:off x="3779838" y="1976153"/>
              <a:ext cx="1368425" cy="461665"/>
            </a:xfrm>
            <a:prstGeom prst="rect">
              <a:avLst/>
            </a:prstGeom>
            <a:noFill/>
          </p:spPr>
          <p:txBody>
            <a:bodyPr wrap="square" rtlCol="0">
              <a:spAutoFit/>
            </a:bodyPr>
            <a:lstStyle/>
            <a:p>
              <a:pPr algn="ctr"/>
              <a:r>
                <a:rPr lang="zh-CN" altLang="en-US" b="0" dirty="0">
                  <a:ea typeface="微软雅黑" panose="020B0503020204020204" pitchFamily="34" charset="-122"/>
                  <a:sym typeface="Times New Roman" panose="02020603050405020304" pitchFamily="18" charset="0"/>
                </a:rPr>
                <a:t>类别特征</a:t>
              </a:r>
            </a:p>
          </p:txBody>
        </p:sp>
      </p:grpSp>
      <p:sp>
        <p:nvSpPr>
          <p:cNvPr id="43" name="文本框 4">
            <a:extLst>
              <a:ext uri="{FF2B5EF4-FFF2-40B4-BE49-F238E27FC236}">
                <a16:creationId xmlns:a16="http://schemas.microsoft.com/office/drawing/2014/main" id="{7E4A39CF-DBF6-4977-B1DA-EE15E11A8B9B}"/>
              </a:ext>
            </a:extLst>
          </p:cNvPr>
          <p:cNvSpPr txBox="1"/>
          <p:nvPr/>
        </p:nvSpPr>
        <p:spPr>
          <a:xfrm>
            <a:off x="2507659" y="1987609"/>
            <a:ext cx="981960" cy="995422"/>
          </a:xfrm>
          <a:prstGeom prst="ellipse">
            <a:avLst/>
          </a:prstGeom>
          <a:solidFill>
            <a:srgbClr val="E7040F"/>
          </a:solidFill>
        </p:spPr>
        <p:txBody>
          <a:bodyPr wrap="square" rtlCol="0">
            <a:spAutoFit/>
          </a:bodyPr>
          <a:lstStyle/>
          <a:p>
            <a:r>
              <a:rPr lang="zh-CN" altLang="en-US" sz="2000" b="0" dirty="0">
                <a:solidFill>
                  <a:schemeClr val="bg1"/>
                </a:solidFill>
                <a:ea typeface="微软雅黑" panose="020B0503020204020204" pitchFamily="34" charset="-122"/>
                <a:sym typeface="Times New Roman" panose="02020603050405020304" pitchFamily="18" charset="0"/>
              </a:rPr>
              <a:t>红色</a:t>
            </a:r>
            <a:endParaRPr lang="en-US" altLang="zh-CN" sz="2000" b="0" dirty="0">
              <a:solidFill>
                <a:schemeClr val="bg1"/>
              </a:solidFill>
              <a:ea typeface="微软雅黑" panose="020B0503020204020204" pitchFamily="34" charset="-122"/>
              <a:sym typeface="Times New Roman" panose="02020603050405020304" pitchFamily="18" charset="0"/>
            </a:endParaRPr>
          </a:p>
          <a:p>
            <a:r>
              <a:rPr lang="zh-CN" altLang="en-US" sz="2000" b="0" dirty="0">
                <a:solidFill>
                  <a:schemeClr val="bg1"/>
                </a:solidFill>
                <a:ea typeface="微软雅黑" panose="020B0503020204020204" pitchFamily="34" charset="-122"/>
                <a:sym typeface="Times New Roman" panose="02020603050405020304" pitchFamily="18" charset="0"/>
              </a:rPr>
              <a:t>圆形</a:t>
            </a:r>
          </a:p>
        </p:txBody>
      </p:sp>
      <p:sp>
        <p:nvSpPr>
          <p:cNvPr id="44" name="文本框 28">
            <a:extLst>
              <a:ext uri="{FF2B5EF4-FFF2-40B4-BE49-F238E27FC236}">
                <a16:creationId xmlns:a16="http://schemas.microsoft.com/office/drawing/2014/main" id="{4CEA013B-27F1-4DF6-A864-E663805DA13C}"/>
              </a:ext>
            </a:extLst>
          </p:cNvPr>
          <p:cNvSpPr txBox="1"/>
          <p:nvPr/>
        </p:nvSpPr>
        <p:spPr>
          <a:xfrm>
            <a:off x="5420697" y="1876523"/>
            <a:ext cx="1406525" cy="995422"/>
          </a:xfrm>
          <a:prstGeom prst="ellipse">
            <a:avLst/>
          </a:prstGeom>
          <a:solidFill>
            <a:srgbClr val="F7EA27"/>
          </a:solidFill>
        </p:spPr>
        <p:txBody>
          <a:bodyPr wrap="square" rtlCol="0">
            <a:spAutoFit/>
          </a:bodyPr>
          <a:lstStyle>
            <a:defPPr>
              <a:defRPr lang="en-US"/>
            </a:defPPr>
            <a:lvl1pPr>
              <a:defRPr sz="2000" b="0">
                <a:solidFill>
                  <a:schemeClr val="bg1"/>
                </a:solidFill>
                <a:ea typeface="微软雅黑" panose="020B0503020204020204" pitchFamily="34" charset="-122"/>
              </a:defRPr>
            </a:lvl1pPr>
          </a:lstStyle>
          <a:p>
            <a:pPr algn="ctr"/>
            <a:r>
              <a:rPr lang="zh-CN" altLang="en-US">
                <a:solidFill>
                  <a:schemeClr val="tx1">
                    <a:lumMod val="95000"/>
                    <a:lumOff val="5000"/>
                  </a:schemeClr>
                </a:solidFill>
                <a:sym typeface="Times New Roman" panose="02020603050405020304" pitchFamily="18" charset="0"/>
              </a:rPr>
              <a:t>黄色</a:t>
            </a:r>
            <a:endParaRPr lang="en-US" altLang="zh-CN" dirty="0">
              <a:solidFill>
                <a:schemeClr val="tx1">
                  <a:lumMod val="95000"/>
                  <a:lumOff val="5000"/>
                </a:schemeClr>
              </a:solidFill>
              <a:sym typeface="Times New Roman" panose="02020603050405020304" pitchFamily="18" charset="0"/>
            </a:endParaRPr>
          </a:p>
          <a:p>
            <a:pPr algn="ctr"/>
            <a:r>
              <a:rPr lang="zh-CN" altLang="en-US" dirty="0">
                <a:solidFill>
                  <a:schemeClr val="tx1">
                    <a:lumMod val="95000"/>
                    <a:lumOff val="5000"/>
                  </a:schemeClr>
                </a:solidFill>
                <a:sym typeface="Times New Roman" panose="02020603050405020304" pitchFamily="18" charset="0"/>
              </a:rPr>
              <a:t>椭圆形</a:t>
            </a:r>
          </a:p>
        </p:txBody>
      </p:sp>
      <p:sp>
        <p:nvSpPr>
          <p:cNvPr id="27" name="标题 1">
            <a:extLst>
              <a:ext uri="{FF2B5EF4-FFF2-40B4-BE49-F238E27FC236}">
                <a16:creationId xmlns:a16="http://schemas.microsoft.com/office/drawing/2014/main" id="{045D9D9A-900D-4F2F-857D-F4271B9D2A99}"/>
              </a:ext>
            </a:extLst>
          </p:cNvPr>
          <p:cNvSpPr txBox="1">
            <a:spLocks noChangeArrowheads="1"/>
          </p:cNvSpPr>
          <p:nvPr/>
        </p:nvSpPr>
        <p:spPr>
          <a:xfrm>
            <a:off x="756000" y="108000"/>
            <a:ext cx="3383952"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 </a:t>
            </a:r>
            <a:r>
              <a:rPr lang="zh-CN" altLang="en-US" sz="2600" b="1" spc="50" dirty="0">
                <a:solidFill>
                  <a:schemeClr val="bg1"/>
                </a:solidFill>
                <a:latin typeface="+mn-lt"/>
                <a:ea typeface="+mn-ea"/>
                <a:cs typeface="+mn-ea"/>
                <a:sym typeface="Times New Roman" panose="02020603050405020304" pitchFamily="18" charset="0"/>
              </a:rPr>
              <a:t>分类 </a:t>
            </a:r>
            <a:r>
              <a:rPr lang="en-US" altLang="zh-CN" sz="2600" b="1" spc="50" dirty="0">
                <a:solidFill>
                  <a:schemeClr val="bg1"/>
                </a:solidFill>
                <a:latin typeface="+mn-lt"/>
                <a:ea typeface="+mn-ea"/>
                <a:cs typeface="+mn-ea"/>
                <a:sym typeface="Times New Roman" panose="02020603050405020304" pitchFamily="18" charset="0"/>
              </a:rPr>
              <a:t>[Predictive]</a:t>
            </a:r>
            <a:endParaRPr lang="zh-CN" altLang="en-US" sz="2600" b="1" spc="50" dirty="0">
              <a:solidFill>
                <a:schemeClr val="bg1"/>
              </a:solidFill>
              <a:latin typeface="+mn-lt"/>
              <a:ea typeface="+mn-ea"/>
              <a:cs typeface="+mn-ea"/>
              <a:sym typeface="Times New Roman" panose="02020603050405020304" pitchFamily="18" charset="0"/>
            </a:endParaRPr>
          </a:p>
        </p:txBody>
      </p:sp>
      <p:pic>
        <p:nvPicPr>
          <p:cNvPr id="28" name="Picture 4" descr="http://t2.gstatic.com/images?q=tbn:ANd9GcQlc7BLmC6w6mk_WSfRaLCu1QG_GIjD2_AbqFabODkdGmTsarC1vQ">
            <a:extLst>
              <a:ext uri="{FF2B5EF4-FFF2-40B4-BE49-F238E27FC236}">
                <a16:creationId xmlns:a16="http://schemas.microsoft.com/office/drawing/2014/main" id="{760256FE-4041-4236-A997-D053108FE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53" y="1197387"/>
            <a:ext cx="13684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8" descr="http://t1.gstatic.com/images?q=tbn:ANd9GcTEp1y--0szdzsTPfWcG1dspTESeFVXk6VcYEsiPqj_M6zf7W3Q">
            <a:extLst>
              <a:ext uri="{FF2B5EF4-FFF2-40B4-BE49-F238E27FC236}">
                <a16:creationId xmlns:a16="http://schemas.microsoft.com/office/drawing/2014/main" id="{FD86A004-652B-4B8F-8E30-747812505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82" b="10057"/>
          <a:stretch/>
        </p:blipFill>
        <p:spPr bwMode="auto">
          <a:xfrm>
            <a:off x="1729907" y="3801442"/>
            <a:ext cx="1478901"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0" descr="http://t1.gstatic.com/images?q=tbn:ANd9GcT2T3BuRm35nYTj7kUqD9IEUSvgLpCjFGCnkeSuPSi8vj97xatW">
            <a:extLst>
              <a:ext uri="{FF2B5EF4-FFF2-40B4-BE49-F238E27FC236}">
                <a16:creationId xmlns:a16="http://schemas.microsoft.com/office/drawing/2014/main" id="{61A2461D-EBA5-4CB7-AD1E-052E53600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4158" y="5292104"/>
            <a:ext cx="20605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2" descr="http://t2.gstatic.com/images?q=tbn:ANd9GcQ-BnInDj82KdTO9ervjtDj7iouqO0uAf-phuOQVp5L3KyzR562-Q">
            <a:extLst>
              <a:ext uri="{FF2B5EF4-FFF2-40B4-BE49-F238E27FC236}">
                <a16:creationId xmlns:a16="http://schemas.microsoft.com/office/drawing/2014/main" id="{D594C973-7BE1-4DBF-96F7-B2AE706CD7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658" y="3263279"/>
            <a:ext cx="13493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4" descr="http://t1.gstatic.com/images?q=tbn:ANd9GcQkgimkrseoT29tmiMB4zcrJ115GOuIIQtomxUjyC8-olT_fNN9QKyjon8">
            <a:extLst>
              <a:ext uri="{FF2B5EF4-FFF2-40B4-BE49-F238E27FC236}">
                <a16:creationId xmlns:a16="http://schemas.microsoft.com/office/drawing/2014/main" id="{054FBBC9-79B3-4ABB-B653-EC7DCBDA03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1770" y="892587"/>
            <a:ext cx="10953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 descr="http://t0.gstatic.com/images?q=tbn:ANd9GcSlbqfuSozAtfJiu7tm4SMhZIjT8ev5DmFUYAE6DvBbNoab2yWmYOF-Dg">
            <a:extLst>
              <a:ext uri="{FF2B5EF4-FFF2-40B4-BE49-F238E27FC236}">
                <a16:creationId xmlns:a16="http://schemas.microsoft.com/office/drawing/2014/main" id="{0444BEDE-546D-4D39-96E0-32E4155D44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2333" y="3453779"/>
            <a:ext cx="1152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0" descr="http://t0.gstatic.com/images?q=tbn:ANd9GcRer7JCY17WeW3ecZgIwuu5b6YHhtlL_hLSAH69oCxq_qqtD7fJbDwbwQ">
            <a:extLst>
              <a:ext uri="{FF2B5EF4-FFF2-40B4-BE49-F238E27FC236}">
                <a16:creationId xmlns:a16="http://schemas.microsoft.com/office/drawing/2014/main" id="{8A5428DC-3730-41E1-9A59-8C2AD8ABBE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0358" y="4852366"/>
            <a:ext cx="9715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32" descr="http://t2.gstatic.com/images?q=tbn:ANd9GcTyWbce3G3W3EGj0jWshklBupvhkGwueHrmA6k36xehj--nWS4Dt5uLgN4">
            <a:extLst>
              <a:ext uri="{FF2B5EF4-FFF2-40B4-BE49-F238E27FC236}">
                <a16:creationId xmlns:a16="http://schemas.microsoft.com/office/drawing/2014/main" id="{EDD5BC15-AE17-4EEF-91A4-851FC0E644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9568" y="3953841"/>
            <a:ext cx="1038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6" descr="http://t3.gstatic.com/images?q=tbn:ANd9GcQjd6GCoSmyBpNQhfSiojH4-F8yD48Ag54FRM5GxL4REetgozI_EA">
            <a:extLst>
              <a:ext uri="{FF2B5EF4-FFF2-40B4-BE49-F238E27FC236}">
                <a16:creationId xmlns:a16="http://schemas.microsoft.com/office/drawing/2014/main" id="{2A34A43C-6C58-485E-8926-2A9102D7E3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5733" y="5149229"/>
            <a:ext cx="1223963"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椭圆 1">
            <a:extLst>
              <a:ext uri="{FF2B5EF4-FFF2-40B4-BE49-F238E27FC236}">
                <a16:creationId xmlns:a16="http://schemas.microsoft.com/office/drawing/2014/main" id="{95EA20F1-6216-4AD8-AB7F-4E569C2FC2B6}"/>
              </a:ext>
            </a:extLst>
          </p:cNvPr>
          <p:cNvSpPr/>
          <p:nvPr/>
        </p:nvSpPr>
        <p:spPr>
          <a:xfrm>
            <a:off x="1514211" y="3454225"/>
            <a:ext cx="4647996" cy="3287143"/>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88 w 4604695"/>
              <a:gd name="connsiteY0" fmla="*/ 1655306 h 3271468"/>
              <a:gd name="connsiteX1" fmla="*/ 2271231 w 4604695"/>
              <a:gd name="connsiteY1" fmla="*/ 21051 h 3271468"/>
              <a:gd name="connsiteX2" fmla="*/ 4436171 w 4604695"/>
              <a:gd name="connsiteY2" fmla="*/ 2002147 h 3271468"/>
              <a:gd name="connsiteX3" fmla="*/ 2512969 w 4604695"/>
              <a:gd name="connsiteY3" fmla="*/ 3268541 h 3271468"/>
              <a:gd name="connsiteX4" fmla="*/ 1188 w 4604695"/>
              <a:gd name="connsiteY4" fmla="*/ 1655306 h 3271468"/>
              <a:gd name="connsiteX0" fmla="*/ 1173 w 4604680"/>
              <a:gd name="connsiteY0" fmla="*/ 1668351 h 3284513"/>
              <a:gd name="connsiteX1" fmla="*/ 2271216 w 4604680"/>
              <a:gd name="connsiteY1" fmla="*/ 34096 h 3284513"/>
              <a:gd name="connsiteX2" fmla="*/ 4436156 w 4604680"/>
              <a:gd name="connsiteY2" fmla="*/ 2015192 h 3284513"/>
              <a:gd name="connsiteX3" fmla="*/ 2512954 w 4604680"/>
              <a:gd name="connsiteY3" fmla="*/ 3281586 h 3284513"/>
              <a:gd name="connsiteX4" fmla="*/ 1173 w 4604680"/>
              <a:gd name="connsiteY4" fmla="*/ 1668351 h 328451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996" h="3287143">
                <a:moveTo>
                  <a:pt x="1173" y="1668351"/>
                </a:moveTo>
                <a:cubicBezTo>
                  <a:pt x="-49627" y="570055"/>
                  <a:pt x="1563583" y="-170856"/>
                  <a:pt x="2271216" y="34096"/>
                </a:cubicBezTo>
                <a:cubicBezTo>
                  <a:pt x="2978849" y="239048"/>
                  <a:pt x="2260515" y="1365964"/>
                  <a:pt x="4436156" y="2015192"/>
                </a:cubicBezTo>
                <a:cubicBezTo>
                  <a:pt x="5308515" y="2948199"/>
                  <a:pt x="3252118" y="3339393"/>
                  <a:pt x="2512954" y="3281586"/>
                </a:cubicBezTo>
                <a:cubicBezTo>
                  <a:pt x="1773790" y="3223779"/>
                  <a:pt x="51973" y="2766647"/>
                  <a:pt x="1173" y="1668351"/>
                </a:cubicBezTo>
                <a:close/>
              </a:path>
            </a:pathLst>
          </a:cu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1">
            <a:extLst>
              <a:ext uri="{FF2B5EF4-FFF2-40B4-BE49-F238E27FC236}">
                <a16:creationId xmlns:a16="http://schemas.microsoft.com/office/drawing/2014/main" id="{53012390-70FA-4BA1-89D8-93D1E806C676}"/>
              </a:ext>
            </a:extLst>
          </p:cNvPr>
          <p:cNvSpPr/>
          <p:nvPr/>
        </p:nvSpPr>
        <p:spPr>
          <a:xfrm>
            <a:off x="4572000" y="3094090"/>
            <a:ext cx="3719133" cy="2817437"/>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3466 w 5158298"/>
              <a:gd name="connsiteY0" fmla="*/ 1634277 h 4027840"/>
              <a:gd name="connsiteX1" fmla="*/ 2273509 w 5158298"/>
              <a:gd name="connsiteY1" fmla="*/ 22 h 4027840"/>
              <a:gd name="connsiteX2" fmla="*/ 4963966 w 5158298"/>
              <a:gd name="connsiteY2" fmla="*/ 1665808 h 4027840"/>
              <a:gd name="connsiteX3" fmla="*/ 2788516 w 5158298"/>
              <a:gd name="connsiteY3" fmla="*/ 4014767 h 4027840"/>
              <a:gd name="connsiteX4" fmla="*/ 3466 w 5158298"/>
              <a:gd name="connsiteY4" fmla="*/ 1634277 h 4027840"/>
              <a:gd name="connsiteX0" fmla="*/ 3466 w 5121924"/>
              <a:gd name="connsiteY0" fmla="*/ 1634277 h 4014778"/>
              <a:gd name="connsiteX1" fmla="*/ 2273509 w 5121924"/>
              <a:gd name="connsiteY1" fmla="*/ 22 h 4014778"/>
              <a:gd name="connsiteX2" fmla="*/ 4963966 w 5121924"/>
              <a:gd name="connsiteY2" fmla="*/ 1665808 h 4014778"/>
              <a:gd name="connsiteX3" fmla="*/ 2788516 w 5121924"/>
              <a:gd name="connsiteY3" fmla="*/ 4014767 h 4014778"/>
              <a:gd name="connsiteX4" fmla="*/ 3466 w 5121924"/>
              <a:gd name="connsiteY4" fmla="*/ 1634277 h 4014778"/>
              <a:gd name="connsiteX0" fmla="*/ 16766 w 5135224"/>
              <a:gd name="connsiteY0" fmla="*/ 1634279 h 4014780"/>
              <a:gd name="connsiteX1" fmla="*/ 2286809 w 5135224"/>
              <a:gd name="connsiteY1" fmla="*/ 24 h 4014780"/>
              <a:gd name="connsiteX2" fmla="*/ 4977266 w 5135224"/>
              <a:gd name="connsiteY2" fmla="*/ 1665810 h 4014780"/>
              <a:gd name="connsiteX3" fmla="*/ 2801816 w 5135224"/>
              <a:gd name="connsiteY3" fmla="*/ 4014769 h 4014780"/>
              <a:gd name="connsiteX4" fmla="*/ 16766 w 5135224"/>
              <a:gd name="connsiteY4" fmla="*/ 1634279 h 4014780"/>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6697 w 3813740"/>
              <a:gd name="connsiteY0" fmla="*/ 1759063 h 4032486"/>
              <a:gd name="connsiteX1" fmla="*/ 2066022 w 3813740"/>
              <a:gd name="connsiteY1" fmla="*/ 9194 h 4032486"/>
              <a:gd name="connsiteX2" fmla="*/ 3568810 w 3813740"/>
              <a:gd name="connsiteY2" fmla="*/ 2473766 h 4032486"/>
              <a:gd name="connsiteX3" fmla="*/ 2581029 w 3813740"/>
              <a:gd name="connsiteY3" fmla="*/ 4023939 h 4032486"/>
              <a:gd name="connsiteX4" fmla="*/ 16697 w 3813740"/>
              <a:gd name="connsiteY4" fmla="*/ 1759063 h 4032486"/>
              <a:gd name="connsiteX0" fmla="*/ 940 w 3797983"/>
              <a:gd name="connsiteY0" fmla="*/ 1758601 h 4032024"/>
              <a:gd name="connsiteX1" fmla="*/ 2050265 w 3797983"/>
              <a:gd name="connsiteY1" fmla="*/ 8732 h 4032024"/>
              <a:gd name="connsiteX2" fmla="*/ 3553053 w 3797983"/>
              <a:gd name="connsiteY2" fmla="*/ 2473304 h 4032024"/>
              <a:gd name="connsiteX3" fmla="*/ 2565272 w 3797983"/>
              <a:gd name="connsiteY3" fmla="*/ 4023477 h 4032024"/>
              <a:gd name="connsiteX4" fmla="*/ 940 w 3797983"/>
              <a:gd name="connsiteY4" fmla="*/ 1758601 h 4032024"/>
              <a:gd name="connsiteX0" fmla="*/ 3726 w 3800769"/>
              <a:gd name="connsiteY0" fmla="*/ 1758318 h 4031741"/>
              <a:gd name="connsiteX1" fmla="*/ 2053051 w 3800769"/>
              <a:gd name="connsiteY1" fmla="*/ 8449 h 4031741"/>
              <a:gd name="connsiteX2" fmla="*/ 3555839 w 3800769"/>
              <a:gd name="connsiteY2" fmla="*/ 2473021 h 4031741"/>
              <a:gd name="connsiteX3" fmla="*/ 2568058 w 3800769"/>
              <a:gd name="connsiteY3" fmla="*/ 4023194 h 4031741"/>
              <a:gd name="connsiteX4" fmla="*/ 3726 w 3800769"/>
              <a:gd name="connsiteY4" fmla="*/ 1758318 h 4031741"/>
              <a:gd name="connsiteX0" fmla="*/ 3033 w 3800076"/>
              <a:gd name="connsiteY0" fmla="*/ 1761127 h 4034550"/>
              <a:gd name="connsiteX1" fmla="*/ 2052358 w 3800076"/>
              <a:gd name="connsiteY1" fmla="*/ 11258 h 4034550"/>
              <a:gd name="connsiteX2" fmla="*/ 3555146 w 3800076"/>
              <a:gd name="connsiteY2" fmla="*/ 2475830 h 4034550"/>
              <a:gd name="connsiteX3" fmla="*/ 2567365 w 3800076"/>
              <a:gd name="connsiteY3" fmla="*/ 4026003 h 4034550"/>
              <a:gd name="connsiteX4" fmla="*/ 3033 w 3800076"/>
              <a:gd name="connsiteY4" fmla="*/ 1761127 h 4034550"/>
              <a:gd name="connsiteX0" fmla="*/ 23502 w 3820545"/>
              <a:gd name="connsiteY0" fmla="*/ 472406 h 2745829"/>
              <a:gd name="connsiteX1" fmla="*/ 1442207 w 3820545"/>
              <a:gd name="connsiteY1" fmla="*/ 46840 h 2745829"/>
              <a:gd name="connsiteX2" fmla="*/ 3575615 w 3820545"/>
              <a:gd name="connsiteY2" fmla="*/ 1187109 h 2745829"/>
              <a:gd name="connsiteX3" fmla="*/ 2587834 w 3820545"/>
              <a:gd name="connsiteY3" fmla="*/ 2737282 h 2745829"/>
              <a:gd name="connsiteX4" fmla="*/ 23502 w 3820545"/>
              <a:gd name="connsiteY4" fmla="*/ 472406 h 2745829"/>
              <a:gd name="connsiteX0" fmla="*/ 51039 w 3848082"/>
              <a:gd name="connsiteY0" fmla="*/ 552025 h 2825448"/>
              <a:gd name="connsiteX1" fmla="*/ 1469744 w 3848082"/>
              <a:gd name="connsiteY1" fmla="*/ 126459 h 2825448"/>
              <a:gd name="connsiteX2" fmla="*/ 3603152 w 3848082"/>
              <a:gd name="connsiteY2" fmla="*/ 1266728 h 2825448"/>
              <a:gd name="connsiteX3" fmla="*/ 2615371 w 3848082"/>
              <a:gd name="connsiteY3" fmla="*/ 2816901 h 2825448"/>
              <a:gd name="connsiteX4" fmla="*/ 51039 w 3848082"/>
              <a:gd name="connsiteY4" fmla="*/ 552025 h 2825448"/>
              <a:gd name="connsiteX0" fmla="*/ 51039 w 3848082"/>
              <a:gd name="connsiteY0" fmla="*/ 668272 h 2941695"/>
              <a:gd name="connsiteX1" fmla="*/ 1469744 w 3848082"/>
              <a:gd name="connsiteY1" fmla="*/ 242706 h 2941695"/>
              <a:gd name="connsiteX2" fmla="*/ 3603152 w 3848082"/>
              <a:gd name="connsiteY2" fmla="*/ 1382975 h 2941695"/>
              <a:gd name="connsiteX3" fmla="*/ 2615371 w 3848082"/>
              <a:gd name="connsiteY3" fmla="*/ 2933148 h 2941695"/>
              <a:gd name="connsiteX4" fmla="*/ 51039 w 3848082"/>
              <a:gd name="connsiteY4" fmla="*/ 668272 h 2941695"/>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714954"/>
              <a:gd name="connsiteY0" fmla="*/ 659176 h 2935750"/>
              <a:gd name="connsiteX1" fmla="*/ 1469744 w 3714954"/>
              <a:gd name="connsiteY1" fmla="*/ 233610 h 2935750"/>
              <a:gd name="connsiteX2" fmla="*/ 3603152 w 3714954"/>
              <a:gd name="connsiteY2" fmla="*/ 1373879 h 2935750"/>
              <a:gd name="connsiteX3" fmla="*/ 2615371 w 3714954"/>
              <a:gd name="connsiteY3" fmla="*/ 2924052 h 2935750"/>
              <a:gd name="connsiteX4" fmla="*/ 51039 w 3714954"/>
              <a:gd name="connsiteY4" fmla="*/ 659176 h 2935750"/>
              <a:gd name="connsiteX0" fmla="*/ 15443 w 3679358"/>
              <a:gd name="connsiteY0" fmla="*/ 616997 h 2893571"/>
              <a:gd name="connsiteX1" fmla="*/ 1507720 w 3679358"/>
              <a:gd name="connsiteY1" fmla="*/ 149390 h 2893571"/>
              <a:gd name="connsiteX2" fmla="*/ 3567556 w 3679358"/>
              <a:gd name="connsiteY2" fmla="*/ 1331700 h 2893571"/>
              <a:gd name="connsiteX3" fmla="*/ 2579775 w 3679358"/>
              <a:gd name="connsiteY3" fmla="*/ 2881873 h 2893571"/>
              <a:gd name="connsiteX4" fmla="*/ 15443 w 3679358"/>
              <a:gd name="connsiteY4" fmla="*/ 616997 h 2893571"/>
              <a:gd name="connsiteX0" fmla="*/ 20048 w 3683963"/>
              <a:gd name="connsiteY0" fmla="*/ 480452 h 2757026"/>
              <a:gd name="connsiteX1" fmla="*/ 1512325 w 3683963"/>
              <a:gd name="connsiteY1" fmla="*/ 12845 h 2757026"/>
              <a:gd name="connsiteX2" fmla="*/ 3572161 w 3683963"/>
              <a:gd name="connsiteY2" fmla="*/ 1195155 h 2757026"/>
              <a:gd name="connsiteX3" fmla="*/ 2584380 w 3683963"/>
              <a:gd name="connsiteY3" fmla="*/ 2745328 h 2757026"/>
              <a:gd name="connsiteX4" fmla="*/ 20048 w 3683963"/>
              <a:gd name="connsiteY4" fmla="*/ 480452 h 2757026"/>
              <a:gd name="connsiteX0" fmla="*/ 22950 w 3686865"/>
              <a:gd name="connsiteY0" fmla="*/ 607001 h 2883575"/>
              <a:gd name="connsiteX1" fmla="*/ 1515227 w 3686865"/>
              <a:gd name="connsiteY1" fmla="*/ 139394 h 2883575"/>
              <a:gd name="connsiteX2" fmla="*/ 3575063 w 3686865"/>
              <a:gd name="connsiteY2" fmla="*/ 1321704 h 2883575"/>
              <a:gd name="connsiteX3" fmla="*/ 2587282 w 3686865"/>
              <a:gd name="connsiteY3" fmla="*/ 2871877 h 2883575"/>
              <a:gd name="connsiteX4" fmla="*/ 22950 w 3686865"/>
              <a:gd name="connsiteY4" fmla="*/ 607001 h 2883575"/>
              <a:gd name="connsiteX0" fmla="*/ 20049 w 3683964"/>
              <a:gd name="connsiteY0" fmla="*/ 530048 h 2806622"/>
              <a:gd name="connsiteX1" fmla="*/ 1512326 w 3683964"/>
              <a:gd name="connsiteY1" fmla="*/ 9890 h 2806622"/>
              <a:gd name="connsiteX2" fmla="*/ 3572162 w 3683964"/>
              <a:gd name="connsiteY2" fmla="*/ 1244751 h 2806622"/>
              <a:gd name="connsiteX3" fmla="*/ 2584381 w 3683964"/>
              <a:gd name="connsiteY3" fmla="*/ 2794924 h 2806622"/>
              <a:gd name="connsiteX4" fmla="*/ 20049 w 3683964"/>
              <a:gd name="connsiteY4" fmla="*/ 530048 h 2806622"/>
              <a:gd name="connsiteX0" fmla="*/ 19035 w 3736273"/>
              <a:gd name="connsiteY0" fmla="*/ 752681 h 2802871"/>
              <a:gd name="connsiteX1" fmla="*/ 1563864 w 3736273"/>
              <a:gd name="connsiteY1" fmla="*/ 11806 h 2802871"/>
              <a:gd name="connsiteX2" fmla="*/ 3623700 w 3736273"/>
              <a:gd name="connsiteY2" fmla="*/ 1246667 h 2802871"/>
              <a:gd name="connsiteX3" fmla="*/ 2635919 w 3736273"/>
              <a:gd name="connsiteY3" fmla="*/ 2796840 h 2802871"/>
              <a:gd name="connsiteX4" fmla="*/ 19035 w 3736273"/>
              <a:gd name="connsiteY4" fmla="*/ 752681 h 2802871"/>
              <a:gd name="connsiteX0" fmla="*/ 1895 w 3719133"/>
              <a:gd name="connsiteY0" fmla="*/ 767247 h 2817437"/>
              <a:gd name="connsiteX1" fmla="*/ 1546724 w 3719133"/>
              <a:gd name="connsiteY1" fmla="*/ 26372 h 2817437"/>
              <a:gd name="connsiteX2" fmla="*/ 3606560 w 3719133"/>
              <a:gd name="connsiteY2" fmla="*/ 1261233 h 2817437"/>
              <a:gd name="connsiteX3" fmla="*/ 2618779 w 3719133"/>
              <a:gd name="connsiteY3" fmla="*/ 2811406 h 2817437"/>
              <a:gd name="connsiteX4" fmla="*/ 1895 w 3719133"/>
              <a:gd name="connsiteY4" fmla="*/ 767247 h 281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133" h="2817437">
                <a:moveTo>
                  <a:pt x="1895" y="767247"/>
                </a:moveTo>
                <a:cubicBezTo>
                  <a:pt x="75467" y="19296"/>
                  <a:pt x="945947" y="-55959"/>
                  <a:pt x="1546724" y="26372"/>
                </a:cubicBezTo>
                <a:cubicBezTo>
                  <a:pt x="2147501" y="108703"/>
                  <a:pt x="2734201" y="86488"/>
                  <a:pt x="3606560" y="1261233"/>
                </a:cubicBezTo>
                <a:cubicBezTo>
                  <a:pt x="4016464" y="2120667"/>
                  <a:pt x="3219556" y="2893737"/>
                  <a:pt x="2618779" y="2811406"/>
                </a:cubicBezTo>
                <a:cubicBezTo>
                  <a:pt x="2018002" y="2729075"/>
                  <a:pt x="-71677" y="1515198"/>
                  <a:pt x="1895" y="767247"/>
                </a:cubicBezTo>
                <a:close/>
              </a:path>
            </a:pathLst>
          </a:custGeom>
          <a:no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099465"/>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anim calcmode="lin" valueType="num">
                                      <p:cBhvr>
                                        <p:cTn id="8" dur="500" fill="hold"/>
                                        <p:tgtEl>
                                          <p:spTgt spid="40"/>
                                        </p:tgtEl>
                                        <p:attrNameLst>
                                          <p:attrName>ppt_x</p:attrName>
                                        </p:attrNameLst>
                                      </p:cBhvr>
                                      <p:tavLst>
                                        <p:tav tm="0">
                                          <p:val>
                                            <p:strVal val="#ppt_x"/>
                                          </p:val>
                                        </p:tav>
                                        <p:tav tm="100000">
                                          <p:val>
                                            <p:strVal val="#ppt_x"/>
                                          </p:val>
                                        </p:tav>
                                      </p:tavLst>
                                    </p:anim>
                                    <p:anim calcmode="lin" valueType="num">
                                      <p:cBhvr>
                                        <p:cTn id="9"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500" fill="hold"/>
                                        <p:tgtEl>
                                          <p:spTgt spid="43"/>
                                        </p:tgtEl>
                                        <p:attrNameLst>
                                          <p:attrName>ppt_w</p:attrName>
                                        </p:attrNameLst>
                                      </p:cBhvr>
                                      <p:tavLst>
                                        <p:tav tm="0">
                                          <p:val>
                                            <p:fltVal val="0"/>
                                          </p:val>
                                        </p:tav>
                                        <p:tav tm="100000">
                                          <p:val>
                                            <p:strVal val="#ppt_w"/>
                                          </p:val>
                                        </p:tav>
                                      </p:tavLst>
                                    </p:anim>
                                    <p:anim calcmode="lin" valueType="num">
                                      <p:cBhvr>
                                        <p:cTn id="15" dur="500" fill="hold"/>
                                        <p:tgtEl>
                                          <p:spTgt spid="43"/>
                                        </p:tgtEl>
                                        <p:attrNameLst>
                                          <p:attrName>ppt_h</p:attrName>
                                        </p:attrNameLst>
                                      </p:cBhvr>
                                      <p:tavLst>
                                        <p:tav tm="0">
                                          <p:val>
                                            <p:fltVal val="0"/>
                                          </p:val>
                                        </p:tav>
                                        <p:tav tm="100000">
                                          <p:val>
                                            <p:strVal val="#ppt_h"/>
                                          </p:val>
                                        </p:tav>
                                      </p:tavLst>
                                    </p:anim>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fltVal val="0"/>
                                          </p:val>
                                        </p:tav>
                                        <p:tav tm="100000">
                                          <p:val>
                                            <p:strVal val="#ppt_h"/>
                                          </p:val>
                                        </p:tav>
                                      </p:tavLst>
                                    </p:anim>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anim calcmode="lin" valueType="num">
                                      <p:cBhvr>
                                        <p:cTn id="29" dur="500" fill="hold"/>
                                        <p:tgtEl>
                                          <p:spTgt spid="45"/>
                                        </p:tgtEl>
                                        <p:attrNameLst>
                                          <p:attrName>ppt_x</p:attrName>
                                        </p:attrNameLst>
                                      </p:cBhvr>
                                      <p:tavLst>
                                        <p:tav tm="0">
                                          <p:val>
                                            <p:strVal val="#ppt_x"/>
                                          </p:val>
                                        </p:tav>
                                        <p:tav tm="100000">
                                          <p:val>
                                            <p:strVal val="#ppt_x"/>
                                          </p:val>
                                        </p:tav>
                                      </p:tavLst>
                                    </p:anim>
                                    <p:anim calcmode="lin" valueType="num">
                                      <p:cBhvr>
                                        <p:cTn id="30" dur="500" fill="hold"/>
                                        <p:tgtEl>
                                          <p:spTgt spid="4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anim calcmode="lin" valueType="num">
                                      <p:cBhvr>
                                        <p:cTn id="34" dur="500" fill="hold"/>
                                        <p:tgtEl>
                                          <p:spTgt spid="46"/>
                                        </p:tgtEl>
                                        <p:attrNameLst>
                                          <p:attrName>ppt_x</p:attrName>
                                        </p:attrNameLst>
                                      </p:cBhvr>
                                      <p:tavLst>
                                        <p:tav tm="0">
                                          <p:val>
                                            <p:strVal val="#ppt_x"/>
                                          </p:val>
                                        </p:tav>
                                        <p:tav tm="100000">
                                          <p:val>
                                            <p:strVal val="#ppt_x"/>
                                          </p:val>
                                        </p:tav>
                                      </p:tavLst>
                                    </p:anim>
                                    <p:anim calcmode="lin" valueType="num">
                                      <p:cBhvr>
                                        <p:cTn id="35" dur="500" fill="hold"/>
                                        <p:tgtEl>
                                          <p:spTgt spid="4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anim calcmode="lin" valueType="num">
                                      <p:cBhvr>
                                        <p:cTn id="39" dur="500" fill="hold"/>
                                        <p:tgtEl>
                                          <p:spTgt spid="47"/>
                                        </p:tgtEl>
                                        <p:attrNameLst>
                                          <p:attrName>ppt_x</p:attrName>
                                        </p:attrNameLst>
                                      </p:cBhvr>
                                      <p:tavLst>
                                        <p:tav tm="0">
                                          <p:val>
                                            <p:strVal val="#ppt_x"/>
                                          </p:val>
                                        </p:tav>
                                        <p:tav tm="100000">
                                          <p:val>
                                            <p:strVal val="#ppt_x"/>
                                          </p:val>
                                        </p:tav>
                                      </p:tavLst>
                                    </p:anim>
                                    <p:anim calcmode="lin" valueType="num">
                                      <p:cBhvr>
                                        <p:cTn id="40" dur="500" fill="hold"/>
                                        <p:tgtEl>
                                          <p:spTgt spid="4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anim calcmode="lin" valueType="num">
                                      <p:cBhvr>
                                        <p:cTn id="44" dur="500" fill="hold"/>
                                        <p:tgtEl>
                                          <p:spTgt spid="49"/>
                                        </p:tgtEl>
                                        <p:attrNameLst>
                                          <p:attrName>ppt_x</p:attrName>
                                        </p:attrNameLst>
                                      </p:cBhvr>
                                      <p:tavLst>
                                        <p:tav tm="0">
                                          <p:val>
                                            <p:strVal val="#ppt_x"/>
                                          </p:val>
                                        </p:tav>
                                        <p:tav tm="100000">
                                          <p:val>
                                            <p:strVal val="#ppt_x"/>
                                          </p:val>
                                        </p:tav>
                                      </p:tavLst>
                                    </p:anim>
                                    <p:anim calcmode="lin" valueType="num">
                                      <p:cBhvr>
                                        <p:cTn id="45" dur="500" fill="hold"/>
                                        <p:tgtEl>
                                          <p:spTgt spid="4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anim calcmode="lin" valueType="num">
                                      <p:cBhvr>
                                        <p:cTn id="49" dur="500" fill="hold"/>
                                        <p:tgtEl>
                                          <p:spTgt spid="50"/>
                                        </p:tgtEl>
                                        <p:attrNameLst>
                                          <p:attrName>ppt_x</p:attrName>
                                        </p:attrNameLst>
                                      </p:cBhvr>
                                      <p:tavLst>
                                        <p:tav tm="0">
                                          <p:val>
                                            <p:strVal val="#ppt_x"/>
                                          </p:val>
                                        </p:tav>
                                        <p:tav tm="100000">
                                          <p:val>
                                            <p:strVal val="#ppt_x"/>
                                          </p:val>
                                        </p:tav>
                                      </p:tavLst>
                                    </p:anim>
                                    <p:anim calcmode="lin" valueType="num">
                                      <p:cBhvr>
                                        <p:cTn id="50" dur="500" fill="hold"/>
                                        <p:tgtEl>
                                          <p:spTgt spid="5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anim calcmode="lin" valueType="num">
                                      <p:cBhvr>
                                        <p:cTn id="54" dur="500" fill="hold"/>
                                        <p:tgtEl>
                                          <p:spTgt spid="51"/>
                                        </p:tgtEl>
                                        <p:attrNameLst>
                                          <p:attrName>ppt_x</p:attrName>
                                        </p:attrNameLst>
                                      </p:cBhvr>
                                      <p:tavLst>
                                        <p:tav tm="0">
                                          <p:val>
                                            <p:strVal val="#ppt_x"/>
                                          </p:val>
                                        </p:tav>
                                        <p:tav tm="100000">
                                          <p:val>
                                            <p:strVal val="#ppt_x"/>
                                          </p:val>
                                        </p:tav>
                                      </p:tavLst>
                                    </p:anim>
                                    <p:anim calcmode="lin" valueType="num">
                                      <p:cBhvr>
                                        <p:cTn id="55" dur="500" fill="hold"/>
                                        <p:tgtEl>
                                          <p:spTgt spid="51"/>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anim calcmode="lin" valueType="num">
                                      <p:cBhvr>
                                        <p:cTn id="59" dur="500" fill="hold"/>
                                        <p:tgtEl>
                                          <p:spTgt spid="52"/>
                                        </p:tgtEl>
                                        <p:attrNameLst>
                                          <p:attrName>ppt_x</p:attrName>
                                        </p:attrNameLst>
                                      </p:cBhvr>
                                      <p:tavLst>
                                        <p:tav tm="0">
                                          <p:val>
                                            <p:strVal val="#ppt_x"/>
                                          </p:val>
                                        </p:tav>
                                        <p:tav tm="100000">
                                          <p:val>
                                            <p:strVal val="#ppt_x"/>
                                          </p:val>
                                        </p:tav>
                                      </p:tavLst>
                                    </p:anim>
                                    <p:anim calcmode="lin" valueType="num">
                                      <p:cBhvr>
                                        <p:cTn id="60"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3" grpId="0" animBg="1"/>
      <p:bldP spid="5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2DBE64BA-80A4-4F29-A560-FD84413148E8}"/>
              </a:ext>
            </a:extLst>
          </p:cNvPr>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5.2.1 </a:t>
            </a:r>
            <a:r>
              <a:rPr lang="zh-CN" altLang="en-US" sz="2600" b="1" spc="50" dirty="0">
                <a:solidFill>
                  <a:schemeClr val="bg1"/>
                </a:solidFill>
                <a:latin typeface="+mn-lt"/>
                <a:ea typeface="+mn-ea"/>
                <a:cs typeface="+mn-ea"/>
                <a:sym typeface="Times New Roman" panose="02020603050405020304" pitchFamily="18" charset="0"/>
              </a:rPr>
              <a:t>分类分析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第一步：学习建模</a:t>
            </a:r>
          </a:p>
        </p:txBody>
      </p:sp>
      <p:graphicFrame>
        <p:nvGraphicFramePr>
          <p:cNvPr id="21582" name="Group 78">
            <a:extLst>
              <a:ext uri="{FF2B5EF4-FFF2-40B4-BE49-F238E27FC236}">
                <a16:creationId xmlns:a16="http://schemas.microsoft.com/office/drawing/2014/main" id="{A49DAFCE-5792-4283-9FB8-55C5D942F769}"/>
              </a:ext>
            </a:extLst>
          </p:cNvPr>
          <p:cNvGraphicFramePr>
            <a:graphicFrameLocks noGrp="1"/>
          </p:cNvGraphicFramePr>
          <p:nvPr/>
        </p:nvGraphicFramePr>
        <p:xfrm>
          <a:off x="348384" y="1142998"/>
          <a:ext cx="6013212" cy="2971802"/>
        </p:xfrm>
        <a:graphic>
          <a:graphicData uri="http://schemas.openxmlformats.org/drawingml/2006/table">
            <a:tbl>
              <a:tblPr>
                <a:effectLst>
                  <a:outerShdw blurRad="50800" dist="38100" dir="5400000" algn="t" rotWithShape="0">
                    <a:prstClr val="black">
                      <a:alpha val="40000"/>
                    </a:prstClr>
                  </a:outerShdw>
                </a:effectLst>
              </a:tblPr>
              <a:tblGrid>
                <a:gridCol w="1414873">
                  <a:extLst>
                    <a:ext uri="{9D8B030D-6E8A-4147-A177-3AD203B41FA5}">
                      <a16:colId xmlns:a16="http://schemas.microsoft.com/office/drawing/2014/main" val="20000"/>
                    </a:ext>
                  </a:extLst>
                </a:gridCol>
                <a:gridCol w="1627105">
                  <a:extLst>
                    <a:ext uri="{9D8B030D-6E8A-4147-A177-3AD203B41FA5}">
                      <a16:colId xmlns:a16="http://schemas.microsoft.com/office/drawing/2014/main" val="20001"/>
                    </a:ext>
                  </a:extLst>
                </a:gridCol>
                <a:gridCol w="1202642">
                  <a:extLst>
                    <a:ext uri="{9D8B030D-6E8A-4147-A177-3AD203B41FA5}">
                      <a16:colId xmlns:a16="http://schemas.microsoft.com/office/drawing/2014/main" val="20002"/>
                    </a:ext>
                  </a:extLst>
                </a:gridCol>
                <a:gridCol w="1768592">
                  <a:extLst>
                    <a:ext uri="{9D8B030D-6E8A-4147-A177-3AD203B41FA5}">
                      <a16:colId xmlns:a16="http://schemas.microsoft.com/office/drawing/2014/main" val="20003"/>
                    </a:ext>
                  </a:extLst>
                </a:gridCol>
              </a:tblGrid>
              <a:tr h="68245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姓名</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发展评估</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6600"/>
                    </a:solidFill>
                  </a:tcPr>
                </a:tc>
                <a:extLst>
                  <a:ext uri="{0D108BD9-81ED-4DB2-BD59-A6C34878D82A}">
                    <a16:rowId xmlns:a16="http://schemas.microsoft.com/office/drawing/2014/main" val="10000"/>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汪明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一般</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王敏</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良好</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2"/>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李勇</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30 </a:t>
                      </a: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良好</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518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4"/>
                  </a:ext>
                </a:extLst>
              </a:tr>
            </a:tbl>
          </a:graphicData>
        </a:graphic>
      </p:graphicFrame>
      <p:sp>
        <p:nvSpPr>
          <p:cNvPr id="21569" name="AutoShape 65">
            <a:extLst>
              <a:ext uri="{FF2B5EF4-FFF2-40B4-BE49-F238E27FC236}">
                <a16:creationId xmlns:a16="http://schemas.microsoft.com/office/drawing/2014/main" id="{243386D1-4053-4170-99B5-2AE35D8E8371}"/>
              </a:ext>
            </a:extLst>
          </p:cNvPr>
          <p:cNvSpPr>
            <a:spLocks noChangeArrowheads="1"/>
          </p:cNvSpPr>
          <p:nvPr/>
        </p:nvSpPr>
        <p:spPr bwMode="auto">
          <a:xfrm>
            <a:off x="6417970" y="2430899"/>
            <a:ext cx="716072" cy="396000"/>
          </a:xfrm>
          <a:prstGeom prst="rightArrow">
            <a:avLst/>
          </a:prstGeom>
          <a:solidFill>
            <a:srgbClr val="FF6600"/>
          </a:solidFill>
          <a:ln w="9525">
            <a:noFill/>
            <a:miter lim="800000"/>
            <a:headEnd/>
            <a:tailEnd/>
          </a:ln>
          <a:effectLst/>
        </p:spPr>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21570" name="Rectangle 66">
            <a:extLst>
              <a:ext uri="{FF2B5EF4-FFF2-40B4-BE49-F238E27FC236}">
                <a16:creationId xmlns:a16="http://schemas.microsoft.com/office/drawing/2014/main" id="{5715A569-DA07-40AB-B454-2677BD42784D}"/>
              </a:ext>
            </a:extLst>
          </p:cNvPr>
          <p:cNvSpPr>
            <a:spLocks noChangeArrowheads="1"/>
          </p:cNvSpPr>
          <p:nvPr/>
        </p:nvSpPr>
        <p:spPr bwMode="auto">
          <a:xfrm>
            <a:off x="7190416" y="2250899"/>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分类算法</a:t>
            </a:r>
          </a:p>
        </p:txBody>
      </p:sp>
      <p:sp>
        <p:nvSpPr>
          <p:cNvPr id="21572" name="Oval 68">
            <a:extLst>
              <a:ext uri="{FF2B5EF4-FFF2-40B4-BE49-F238E27FC236}">
                <a16:creationId xmlns:a16="http://schemas.microsoft.com/office/drawing/2014/main" id="{2B886F78-B53D-4233-B90A-93AF7FB0A39C}"/>
              </a:ext>
            </a:extLst>
          </p:cNvPr>
          <p:cNvSpPr>
            <a:spLocks noChangeArrowheads="1"/>
          </p:cNvSpPr>
          <p:nvPr/>
        </p:nvSpPr>
        <p:spPr bwMode="auto">
          <a:xfrm>
            <a:off x="7190416" y="4838700"/>
            <a:ext cx="1656000" cy="756000"/>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分类规则</a:t>
            </a:r>
          </a:p>
        </p:txBody>
      </p:sp>
      <p:sp>
        <p:nvSpPr>
          <p:cNvPr id="21573" name="AutoShape 69">
            <a:extLst>
              <a:ext uri="{FF2B5EF4-FFF2-40B4-BE49-F238E27FC236}">
                <a16:creationId xmlns:a16="http://schemas.microsoft.com/office/drawing/2014/main" id="{146EAE86-726E-4957-ADFA-247FFCAE9E86}"/>
              </a:ext>
            </a:extLst>
          </p:cNvPr>
          <p:cNvSpPr>
            <a:spLocks noChangeArrowheads="1"/>
          </p:cNvSpPr>
          <p:nvPr/>
        </p:nvSpPr>
        <p:spPr bwMode="auto">
          <a:xfrm>
            <a:off x="7826220" y="3082384"/>
            <a:ext cx="366960" cy="1705001"/>
          </a:xfrm>
          <a:prstGeom prst="down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21574" name="AutoShape 70">
            <a:extLst>
              <a:ext uri="{FF2B5EF4-FFF2-40B4-BE49-F238E27FC236}">
                <a16:creationId xmlns:a16="http://schemas.microsoft.com/office/drawing/2014/main" id="{152B54F8-A831-4DAE-A134-540804A228B9}"/>
              </a:ext>
            </a:extLst>
          </p:cNvPr>
          <p:cNvSpPr>
            <a:spLocks noChangeArrowheads="1"/>
          </p:cNvSpPr>
          <p:nvPr/>
        </p:nvSpPr>
        <p:spPr bwMode="auto">
          <a:xfrm>
            <a:off x="1250843" y="4838700"/>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训练样本</a:t>
            </a:r>
          </a:p>
        </p:txBody>
      </p:sp>
      <p:sp>
        <p:nvSpPr>
          <p:cNvPr id="21575" name="AutoShape 71">
            <a:extLst>
              <a:ext uri="{FF2B5EF4-FFF2-40B4-BE49-F238E27FC236}">
                <a16:creationId xmlns:a16="http://schemas.microsoft.com/office/drawing/2014/main" id="{0B76DC82-FF41-4AF1-A94E-B0316B411AF7}"/>
              </a:ext>
            </a:extLst>
          </p:cNvPr>
          <p:cNvSpPr>
            <a:spLocks noChangeArrowheads="1"/>
          </p:cNvSpPr>
          <p:nvPr/>
        </p:nvSpPr>
        <p:spPr bwMode="auto">
          <a:xfrm>
            <a:off x="3921086" y="4535223"/>
            <a:ext cx="3172822" cy="1362954"/>
          </a:xfrm>
          <a:prstGeom prst="rightArrowCallout">
            <a:avLst>
              <a:gd name="adj1" fmla="val 25000"/>
              <a:gd name="adj2" fmla="val 25000"/>
              <a:gd name="adj3" fmla="val 25000"/>
              <a:gd name="adj4" fmla="val 82977"/>
            </a:avLst>
          </a:prstGeom>
          <a:ln>
            <a:headEnd/>
            <a:tailEnd/>
          </a:ln>
        </p:spPr>
        <p:style>
          <a:lnRef idx="1">
            <a:schemeClr val="accent6"/>
          </a:lnRef>
          <a:fillRef idx="2">
            <a:schemeClr val="accent6"/>
          </a:fillRef>
          <a:effectRef idx="1">
            <a:schemeClr val="accent6"/>
          </a:effectRef>
          <a:fontRef idx="minor">
            <a:schemeClr val="dk1"/>
          </a:fontRef>
        </p:style>
        <p:txBody>
          <a:bodyPr wrap="squar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buNone/>
            </a:pPr>
            <a:r>
              <a:rPr lang="en-US" altLang="zh-CN" sz="2400" b="0" dirty="0">
                <a:solidFill>
                  <a:schemeClr val="tx1">
                    <a:lumMod val="95000"/>
                    <a:lumOff val="5000"/>
                  </a:schemeClr>
                </a:solidFill>
                <a:latin typeface="Times New Roman" panose="02020603050405020304" pitchFamily="18" charset="0"/>
                <a:sym typeface="Times New Roman" panose="02020603050405020304" pitchFamily="18" charset="0"/>
              </a:rPr>
              <a:t>If age=30 to 40 and income =</a:t>
            </a: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高 则发展评估</a:t>
            </a:r>
            <a:r>
              <a:rPr lang="en-US" altLang="zh-CN" sz="2400" b="0" dirty="0">
                <a:solidFill>
                  <a:schemeClr val="tx1">
                    <a:lumMod val="95000"/>
                    <a:lumOff val="5000"/>
                  </a:schemeClr>
                </a:solidFill>
                <a:latin typeface="Times New Roman" panose="02020603050405020304" pitchFamily="18" charset="0"/>
                <a:sym typeface="Times New Roman" panose="02020603050405020304" pitchFamily="18" charset="0"/>
              </a:rPr>
              <a:t>=</a:t>
            </a: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良好</a:t>
            </a:r>
          </a:p>
        </p:txBody>
      </p:sp>
      <p:sp>
        <p:nvSpPr>
          <p:cNvPr id="11" name="AutoShape 69">
            <a:extLst>
              <a:ext uri="{FF2B5EF4-FFF2-40B4-BE49-F238E27FC236}">
                <a16:creationId xmlns:a16="http://schemas.microsoft.com/office/drawing/2014/main" id="{CB5684D1-4D43-4D2C-A096-B56587292D9B}"/>
              </a:ext>
            </a:extLst>
          </p:cNvPr>
          <p:cNvSpPr>
            <a:spLocks noChangeArrowheads="1"/>
          </p:cNvSpPr>
          <p:nvPr/>
        </p:nvSpPr>
        <p:spPr bwMode="auto">
          <a:xfrm>
            <a:off x="1907704" y="4221088"/>
            <a:ext cx="396000" cy="566297"/>
          </a:xfrm>
          <a:prstGeom prst="up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1019229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574"/>
                                        </p:tgtEl>
                                        <p:attrNameLst>
                                          <p:attrName>style.visibility</p:attrName>
                                        </p:attrNameLst>
                                      </p:cBhvr>
                                      <p:to>
                                        <p:strVal val="visible"/>
                                      </p:to>
                                    </p:set>
                                    <p:anim calcmode="lin" valueType="num">
                                      <p:cBhvr additive="base">
                                        <p:cTn id="7" dur="500" fill="hold"/>
                                        <p:tgtEl>
                                          <p:spTgt spid="21574"/>
                                        </p:tgtEl>
                                        <p:attrNameLst>
                                          <p:attrName>ppt_x</p:attrName>
                                        </p:attrNameLst>
                                      </p:cBhvr>
                                      <p:tavLst>
                                        <p:tav tm="0">
                                          <p:val>
                                            <p:strVal val="#ppt_x"/>
                                          </p:val>
                                        </p:tav>
                                        <p:tav tm="100000">
                                          <p:val>
                                            <p:strVal val="#ppt_x"/>
                                          </p:val>
                                        </p:tav>
                                      </p:tavLst>
                                    </p:anim>
                                    <p:anim calcmode="lin" valueType="num">
                                      <p:cBhvr additive="base">
                                        <p:cTn id="8" dur="500" fill="hold"/>
                                        <p:tgtEl>
                                          <p:spTgt spid="215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par>
                          <p:cTn id="14" fill="hold" nodeType="withGroup">
                            <p:stCondLst>
                              <p:cond delay="500"/>
                            </p:stCondLst>
                            <p:childTnLst>
                              <p:par>
                                <p:cTn id="15" presetID="22" presetClass="entr" presetSubtype="4" fill="hold" nodeType="afterEffect">
                                  <p:stCondLst>
                                    <p:cond delay="0"/>
                                  </p:stCondLst>
                                  <p:childTnLst>
                                    <p:set>
                                      <p:cBhvr>
                                        <p:cTn id="16" dur="1" fill="hold">
                                          <p:stCondLst>
                                            <p:cond delay="0"/>
                                          </p:stCondLst>
                                        </p:cTn>
                                        <p:tgtEl>
                                          <p:spTgt spid="21582"/>
                                        </p:tgtEl>
                                        <p:attrNameLst>
                                          <p:attrName>style.visibility</p:attrName>
                                        </p:attrNameLst>
                                      </p:cBhvr>
                                      <p:to>
                                        <p:strVal val="visible"/>
                                      </p:to>
                                    </p:set>
                                    <p:animEffect transition="in" filter="wipe(down)">
                                      <p:cBhvr>
                                        <p:cTn id="17" dur="500"/>
                                        <p:tgtEl>
                                          <p:spTgt spid="215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69"/>
                                        </p:tgtEl>
                                        <p:attrNameLst>
                                          <p:attrName>style.visibility</p:attrName>
                                        </p:attrNameLst>
                                      </p:cBhvr>
                                      <p:to>
                                        <p:strVal val="visible"/>
                                      </p:to>
                                    </p:set>
                                    <p:animEffect transition="in" filter="wipe(left)">
                                      <p:cBhvr>
                                        <p:cTn id="22" dur="500"/>
                                        <p:tgtEl>
                                          <p:spTgt spid="21569"/>
                                        </p:tgtEl>
                                      </p:cBhvr>
                                    </p:animEffect>
                                  </p:childTnLst>
                                </p:cTn>
                              </p:par>
                            </p:childTnLst>
                          </p:cTn>
                        </p:par>
                        <p:par>
                          <p:cTn id="23" fill="hold" nodeType="with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1570"/>
                                        </p:tgtEl>
                                        <p:attrNameLst>
                                          <p:attrName>style.visibility</p:attrName>
                                        </p:attrNameLst>
                                      </p:cBhvr>
                                      <p:to>
                                        <p:strVal val="visible"/>
                                      </p:to>
                                    </p:set>
                                    <p:animEffect transition="in" filter="wipe(left)">
                                      <p:cBhvr>
                                        <p:cTn id="26" dur="500"/>
                                        <p:tgtEl>
                                          <p:spTgt spid="215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1573"/>
                                        </p:tgtEl>
                                        <p:attrNameLst>
                                          <p:attrName>style.visibility</p:attrName>
                                        </p:attrNameLst>
                                      </p:cBhvr>
                                      <p:to>
                                        <p:strVal val="visible"/>
                                      </p:to>
                                    </p:set>
                                    <p:animEffect transition="in" filter="wipe(up)">
                                      <p:cBhvr>
                                        <p:cTn id="31" dur="500"/>
                                        <p:tgtEl>
                                          <p:spTgt spid="21573"/>
                                        </p:tgtEl>
                                      </p:cBhvr>
                                    </p:animEffect>
                                  </p:childTnLst>
                                </p:cTn>
                              </p:par>
                            </p:childTnLst>
                          </p:cTn>
                        </p:par>
                        <p:par>
                          <p:cTn id="32" fill="hold" nodeType="withGroup">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21572"/>
                                        </p:tgtEl>
                                        <p:attrNameLst>
                                          <p:attrName>style.visibility</p:attrName>
                                        </p:attrNameLst>
                                      </p:cBhvr>
                                      <p:to>
                                        <p:strVal val="visible"/>
                                      </p:to>
                                    </p:set>
                                    <p:animEffect transition="in" filter="wipe(up)">
                                      <p:cBhvr>
                                        <p:cTn id="35" dur="500"/>
                                        <p:tgtEl>
                                          <p:spTgt spid="2157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575"/>
                                        </p:tgtEl>
                                        <p:attrNameLst>
                                          <p:attrName>style.visibility</p:attrName>
                                        </p:attrNameLst>
                                      </p:cBhvr>
                                      <p:to>
                                        <p:strVal val="visible"/>
                                      </p:to>
                                    </p:set>
                                    <p:animEffect transition="in" filter="wipe(left)">
                                      <p:cBhvr>
                                        <p:cTn id="40" dur="500"/>
                                        <p:tgtEl>
                                          <p:spTgt spid="21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69" grpId="0" animBg="1"/>
      <p:bldP spid="21570" grpId="0" animBg="1"/>
      <p:bldP spid="21572" grpId="0" animBg="1"/>
      <p:bldP spid="21573" grpId="0" animBg="1"/>
      <p:bldP spid="21574" grpId="0" animBg="1"/>
      <p:bldP spid="21575"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2DBE64BA-80A4-4F29-A560-FD84413148E8}"/>
              </a:ext>
            </a:extLst>
          </p:cNvPr>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5.2.1 </a:t>
            </a:r>
            <a:r>
              <a:rPr lang="zh-CN" altLang="en-US" sz="2600" b="1" spc="50" dirty="0">
                <a:solidFill>
                  <a:schemeClr val="bg1"/>
                </a:solidFill>
                <a:latin typeface="+mn-lt"/>
                <a:ea typeface="+mn-ea"/>
                <a:cs typeface="+mn-ea"/>
                <a:sym typeface="Times New Roman" panose="02020603050405020304" pitchFamily="18" charset="0"/>
              </a:rPr>
              <a:t>分类分析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第二步：分类测试</a:t>
            </a:r>
          </a:p>
        </p:txBody>
      </p:sp>
      <p:graphicFrame>
        <p:nvGraphicFramePr>
          <p:cNvPr id="21582" name="Group 78">
            <a:extLst>
              <a:ext uri="{FF2B5EF4-FFF2-40B4-BE49-F238E27FC236}">
                <a16:creationId xmlns:a16="http://schemas.microsoft.com/office/drawing/2014/main" id="{A49DAFCE-5792-4283-9FB8-55C5D942F769}"/>
              </a:ext>
            </a:extLst>
          </p:cNvPr>
          <p:cNvGraphicFramePr>
            <a:graphicFrameLocks noGrp="1"/>
          </p:cNvGraphicFramePr>
          <p:nvPr/>
        </p:nvGraphicFramePr>
        <p:xfrm>
          <a:off x="348384" y="1142998"/>
          <a:ext cx="6013212" cy="2971802"/>
        </p:xfrm>
        <a:graphic>
          <a:graphicData uri="http://schemas.openxmlformats.org/drawingml/2006/table">
            <a:tbl>
              <a:tblPr>
                <a:effectLst>
                  <a:outerShdw blurRad="50800" dist="38100" dir="5400000" algn="t" rotWithShape="0">
                    <a:prstClr val="black">
                      <a:alpha val="40000"/>
                    </a:prstClr>
                  </a:outerShdw>
                </a:effectLst>
              </a:tblPr>
              <a:tblGrid>
                <a:gridCol w="1414873">
                  <a:extLst>
                    <a:ext uri="{9D8B030D-6E8A-4147-A177-3AD203B41FA5}">
                      <a16:colId xmlns:a16="http://schemas.microsoft.com/office/drawing/2014/main" val="20000"/>
                    </a:ext>
                  </a:extLst>
                </a:gridCol>
                <a:gridCol w="1627105">
                  <a:extLst>
                    <a:ext uri="{9D8B030D-6E8A-4147-A177-3AD203B41FA5}">
                      <a16:colId xmlns:a16="http://schemas.microsoft.com/office/drawing/2014/main" val="20001"/>
                    </a:ext>
                  </a:extLst>
                </a:gridCol>
                <a:gridCol w="1202642">
                  <a:extLst>
                    <a:ext uri="{9D8B030D-6E8A-4147-A177-3AD203B41FA5}">
                      <a16:colId xmlns:a16="http://schemas.microsoft.com/office/drawing/2014/main" val="20002"/>
                    </a:ext>
                  </a:extLst>
                </a:gridCol>
                <a:gridCol w="1768592">
                  <a:extLst>
                    <a:ext uri="{9D8B030D-6E8A-4147-A177-3AD203B41FA5}">
                      <a16:colId xmlns:a16="http://schemas.microsoft.com/office/drawing/2014/main" val="20003"/>
                    </a:ext>
                  </a:extLst>
                </a:gridCol>
              </a:tblGrid>
              <a:tr h="68245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姓名</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发展评估</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6600"/>
                    </a:solidFill>
                  </a:tcPr>
                </a:tc>
                <a:extLst>
                  <a:ext uri="{0D108BD9-81ED-4DB2-BD59-A6C34878D82A}">
                    <a16:rowId xmlns:a16="http://schemas.microsoft.com/office/drawing/2014/main" val="10000"/>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张丰</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&gt;40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endPar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王敏</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800080"/>
                        </a:buClr>
                        <a:buSzPct val="75000"/>
                        <a:buFont typeface="Wingdings" pitchFamily="2" charset="2"/>
                        <a:buNone/>
                        <a:tabLst/>
                        <a:defRPr/>
                      </a:pPr>
                      <a:r>
                        <a:rPr kumimoji="1" lang="zh-CN" altLang="en-US" sz="2400" b="0" i="0" u="none" strike="noStrike" kern="1200" cap="none" spc="0" normalizeH="0" baseline="0" noProof="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endParaRPr kumimoji="1" lang="zh-CN" altLang="en-US" sz="2400" b="0"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2"/>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李勇</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30 </a:t>
                      </a: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800080"/>
                        </a:buClr>
                        <a:buSzPct val="75000"/>
                        <a:buFont typeface="Wingdings" pitchFamily="2" charset="2"/>
                        <a:buNone/>
                        <a:tabLst/>
                        <a:defRPr/>
                      </a:pPr>
                      <a:r>
                        <a:rPr kumimoji="1" lang="zh-CN" altLang="en-US" sz="2400" b="0" i="0" u="none" strike="noStrike" kern="1200" cap="none" spc="0" normalizeH="0" baseline="0" noProof="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endParaRPr kumimoji="1" lang="zh-CN" altLang="en-US" sz="2400" b="0"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518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4"/>
                  </a:ext>
                </a:extLst>
              </a:tr>
            </a:tbl>
          </a:graphicData>
        </a:graphic>
      </p:graphicFrame>
      <p:sp>
        <p:nvSpPr>
          <p:cNvPr id="21569" name="AutoShape 65">
            <a:extLst>
              <a:ext uri="{FF2B5EF4-FFF2-40B4-BE49-F238E27FC236}">
                <a16:creationId xmlns:a16="http://schemas.microsoft.com/office/drawing/2014/main" id="{243386D1-4053-4170-99B5-2AE35D8E8371}"/>
              </a:ext>
            </a:extLst>
          </p:cNvPr>
          <p:cNvSpPr>
            <a:spLocks noChangeArrowheads="1"/>
          </p:cNvSpPr>
          <p:nvPr/>
        </p:nvSpPr>
        <p:spPr bwMode="auto">
          <a:xfrm>
            <a:off x="6417970" y="2430899"/>
            <a:ext cx="716072" cy="396000"/>
          </a:xfrm>
          <a:prstGeom prst="leftRightArrow">
            <a:avLst/>
          </a:prstGeom>
          <a:solidFill>
            <a:srgbClr val="FF6600"/>
          </a:solidFill>
          <a:ln w="9525">
            <a:noFill/>
            <a:miter lim="800000"/>
            <a:headEnd/>
            <a:tailEnd/>
          </a:ln>
          <a:effectLst/>
        </p:spPr>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21570" name="Rectangle 66">
            <a:extLst>
              <a:ext uri="{FF2B5EF4-FFF2-40B4-BE49-F238E27FC236}">
                <a16:creationId xmlns:a16="http://schemas.microsoft.com/office/drawing/2014/main" id="{5715A569-DA07-40AB-B454-2677BD42784D}"/>
              </a:ext>
            </a:extLst>
          </p:cNvPr>
          <p:cNvSpPr>
            <a:spLocks noChangeArrowheads="1"/>
          </p:cNvSpPr>
          <p:nvPr/>
        </p:nvSpPr>
        <p:spPr bwMode="auto">
          <a:xfrm>
            <a:off x="7190416" y="2250899"/>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分类规则</a:t>
            </a:r>
          </a:p>
        </p:txBody>
      </p:sp>
      <p:sp>
        <p:nvSpPr>
          <p:cNvPr id="21572" name="Oval 68">
            <a:extLst>
              <a:ext uri="{FF2B5EF4-FFF2-40B4-BE49-F238E27FC236}">
                <a16:creationId xmlns:a16="http://schemas.microsoft.com/office/drawing/2014/main" id="{2B886F78-B53D-4233-B90A-93AF7FB0A39C}"/>
              </a:ext>
            </a:extLst>
          </p:cNvPr>
          <p:cNvSpPr>
            <a:spLocks noChangeArrowheads="1"/>
          </p:cNvSpPr>
          <p:nvPr/>
        </p:nvSpPr>
        <p:spPr bwMode="auto">
          <a:xfrm>
            <a:off x="5565220" y="4862870"/>
            <a:ext cx="3420380" cy="12906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ts val="0"/>
              </a:spcBef>
              <a:buNone/>
            </a:pP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分类规则新数据：李勇， </a:t>
            </a:r>
            <a:r>
              <a:rPr lang="en-US" altLang="zh-CN" sz="2400" b="0" dirty="0">
                <a:solidFill>
                  <a:schemeClr val="tx1">
                    <a:lumMod val="95000"/>
                    <a:lumOff val="5000"/>
                  </a:schemeClr>
                </a:solidFill>
                <a:latin typeface="Times New Roman" panose="02020603050405020304" pitchFamily="18" charset="0"/>
                <a:sym typeface="Times New Roman" panose="02020603050405020304" pitchFamily="18" charset="0"/>
              </a:rPr>
              <a:t>30 </a:t>
            </a: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 </a:t>
            </a:r>
            <a:r>
              <a:rPr lang="en-US" altLang="zh-CN" sz="2400" b="0" dirty="0">
                <a:solidFill>
                  <a:schemeClr val="tx1">
                    <a:lumMod val="95000"/>
                    <a:lumOff val="5000"/>
                  </a:schemeClr>
                </a:solidFill>
                <a:latin typeface="Times New Roman" panose="02020603050405020304" pitchFamily="18" charset="0"/>
                <a:sym typeface="Times New Roman" panose="02020603050405020304" pitchFamily="18" charset="0"/>
              </a:rPr>
              <a:t>40</a:t>
            </a: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，收入高，</a:t>
            </a:r>
            <a:endParaRPr lang="en-US" altLang="zh-CN" sz="2400" b="0" dirty="0">
              <a:solidFill>
                <a:schemeClr val="tx1">
                  <a:lumMod val="95000"/>
                  <a:lumOff val="5000"/>
                </a:schemeClr>
              </a:solidFill>
              <a:latin typeface="Times New Roman" panose="02020603050405020304" pitchFamily="18" charset="0"/>
              <a:sym typeface="Times New Roman" panose="02020603050405020304" pitchFamily="18" charset="0"/>
            </a:endParaRPr>
          </a:p>
          <a:p>
            <a:pPr algn="ctr" eaLnBrk="1" hangingPunct="1">
              <a:spcBef>
                <a:spcPts val="0"/>
              </a:spcBef>
              <a:buNone/>
            </a:pPr>
            <a:r>
              <a:rPr lang="zh-CN" altLang="en-US" sz="2400" b="0" dirty="0">
                <a:solidFill>
                  <a:schemeClr val="tx1">
                    <a:lumMod val="95000"/>
                    <a:lumOff val="5000"/>
                  </a:schemeClr>
                </a:solidFill>
                <a:latin typeface="Times New Roman" panose="02020603050405020304" pitchFamily="18" charset="0"/>
                <a:sym typeface="Times New Roman" panose="02020603050405020304" pitchFamily="18" charset="0"/>
              </a:rPr>
              <a:t>发展评估如何？</a:t>
            </a:r>
          </a:p>
        </p:txBody>
      </p:sp>
      <p:sp>
        <p:nvSpPr>
          <p:cNvPr id="21573" name="AutoShape 69">
            <a:extLst>
              <a:ext uri="{FF2B5EF4-FFF2-40B4-BE49-F238E27FC236}">
                <a16:creationId xmlns:a16="http://schemas.microsoft.com/office/drawing/2014/main" id="{146EAE86-726E-4957-ADFA-247FFCAE9E86}"/>
              </a:ext>
            </a:extLst>
          </p:cNvPr>
          <p:cNvSpPr>
            <a:spLocks noChangeArrowheads="1"/>
          </p:cNvSpPr>
          <p:nvPr/>
        </p:nvSpPr>
        <p:spPr bwMode="auto">
          <a:xfrm>
            <a:off x="7826220" y="3082384"/>
            <a:ext cx="366960" cy="1705001"/>
          </a:xfrm>
          <a:prstGeom prst="upDown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21574" name="AutoShape 70">
            <a:extLst>
              <a:ext uri="{FF2B5EF4-FFF2-40B4-BE49-F238E27FC236}">
                <a16:creationId xmlns:a16="http://schemas.microsoft.com/office/drawing/2014/main" id="{152B54F8-A831-4DAE-A134-540804A228B9}"/>
              </a:ext>
            </a:extLst>
          </p:cNvPr>
          <p:cNvSpPr>
            <a:spLocks noChangeArrowheads="1"/>
          </p:cNvSpPr>
          <p:nvPr/>
        </p:nvSpPr>
        <p:spPr bwMode="auto">
          <a:xfrm>
            <a:off x="1250843" y="4838700"/>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测试数据</a:t>
            </a:r>
          </a:p>
        </p:txBody>
      </p:sp>
      <p:sp>
        <p:nvSpPr>
          <p:cNvPr id="11" name="AutoShape 69">
            <a:extLst>
              <a:ext uri="{FF2B5EF4-FFF2-40B4-BE49-F238E27FC236}">
                <a16:creationId xmlns:a16="http://schemas.microsoft.com/office/drawing/2014/main" id="{CB5684D1-4D43-4D2C-A096-B56587292D9B}"/>
              </a:ext>
            </a:extLst>
          </p:cNvPr>
          <p:cNvSpPr>
            <a:spLocks noChangeArrowheads="1"/>
          </p:cNvSpPr>
          <p:nvPr/>
        </p:nvSpPr>
        <p:spPr bwMode="auto">
          <a:xfrm>
            <a:off x="1907704" y="4221088"/>
            <a:ext cx="396000" cy="566297"/>
          </a:xfrm>
          <a:prstGeom prst="up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12" name="Oval 68">
            <a:extLst>
              <a:ext uri="{FF2B5EF4-FFF2-40B4-BE49-F238E27FC236}">
                <a16:creationId xmlns:a16="http://schemas.microsoft.com/office/drawing/2014/main" id="{0EBC935F-1DD5-4886-AA25-D1BE72EC155F}"/>
              </a:ext>
            </a:extLst>
          </p:cNvPr>
          <p:cNvSpPr>
            <a:spLocks noChangeArrowheads="1"/>
          </p:cNvSpPr>
          <p:nvPr/>
        </p:nvSpPr>
        <p:spPr bwMode="auto">
          <a:xfrm>
            <a:off x="3845484" y="5216700"/>
            <a:ext cx="756000" cy="756000"/>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良</a:t>
            </a:r>
          </a:p>
        </p:txBody>
      </p:sp>
      <p:sp>
        <p:nvSpPr>
          <p:cNvPr id="13" name="AutoShape 65">
            <a:extLst>
              <a:ext uri="{FF2B5EF4-FFF2-40B4-BE49-F238E27FC236}">
                <a16:creationId xmlns:a16="http://schemas.microsoft.com/office/drawing/2014/main" id="{115617BE-EC7E-4289-9584-7E2CD9A3A815}"/>
              </a:ext>
            </a:extLst>
          </p:cNvPr>
          <p:cNvSpPr>
            <a:spLocks noChangeArrowheads="1"/>
          </p:cNvSpPr>
          <p:nvPr/>
        </p:nvSpPr>
        <p:spPr bwMode="auto">
          <a:xfrm flipH="1">
            <a:off x="4716170" y="5351899"/>
            <a:ext cx="716072" cy="396000"/>
          </a:xfrm>
          <a:prstGeom prst="rightArrow">
            <a:avLst/>
          </a:prstGeom>
          <a:solidFill>
            <a:srgbClr val="FF6600"/>
          </a:solidFill>
          <a:ln w="9525">
            <a:noFill/>
            <a:miter lim="800000"/>
            <a:headEnd/>
            <a:tailEnd/>
          </a:ln>
          <a:effectLst/>
        </p:spPr>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70293391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574"/>
                                        </p:tgtEl>
                                        <p:attrNameLst>
                                          <p:attrName>style.visibility</p:attrName>
                                        </p:attrNameLst>
                                      </p:cBhvr>
                                      <p:to>
                                        <p:strVal val="visible"/>
                                      </p:to>
                                    </p:set>
                                    <p:anim calcmode="lin" valueType="num">
                                      <p:cBhvr additive="base">
                                        <p:cTn id="7" dur="500" fill="hold"/>
                                        <p:tgtEl>
                                          <p:spTgt spid="21574"/>
                                        </p:tgtEl>
                                        <p:attrNameLst>
                                          <p:attrName>ppt_x</p:attrName>
                                        </p:attrNameLst>
                                      </p:cBhvr>
                                      <p:tavLst>
                                        <p:tav tm="0">
                                          <p:val>
                                            <p:strVal val="#ppt_x"/>
                                          </p:val>
                                        </p:tav>
                                        <p:tav tm="100000">
                                          <p:val>
                                            <p:strVal val="#ppt_x"/>
                                          </p:val>
                                        </p:tav>
                                      </p:tavLst>
                                    </p:anim>
                                    <p:anim calcmode="lin" valueType="num">
                                      <p:cBhvr additive="base">
                                        <p:cTn id="8" dur="500" fill="hold"/>
                                        <p:tgtEl>
                                          <p:spTgt spid="215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par>
                          <p:cTn id="14" fill="hold" nodeType="withGroup">
                            <p:stCondLst>
                              <p:cond delay="500"/>
                            </p:stCondLst>
                            <p:childTnLst>
                              <p:par>
                                <p:cTn id="15" presetID="22" presetClass="entr" presetSubtype="4" fill="hold" nodeType="afterEffect">
                                  <p:stCondLst>
                                    <p:cond delay="0"/>
                                  </p:stCondLst>
                                  <p:childTnLst>
                                    <p:set>
                                      <p:cBhvr>
                                        <p:cTn id="16" dur="1" fill="hold">
                                          <p:stCondLst>
                                            <p:cond delay="0"/>
                                          </p:stCondLst>
                                        </p:cTn>
                                        <p:tgtEl>
                                          <p:spTgt spid="21582"/>
                                        </p:tgtEl>
                                        <p:attrNameLst>
                                          <p:attrName>style.visibility</p:attrName>
                                        </p:attrNameLst>
                                      </p:cBhvr>
                                      <p:to>
                                        <p:strVal val="visible"/>
                                      </p:to>
                                    </p:set>
                                    <p:animEffect transition="in" filter="wipe(down)">
                                      <p:cBhvr>
                                        <p:cTn id="17" dur="500"/>
                                        <p:tgtEl>
                                          <p:spTgt spid="215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69"/>
                                        </p:tgtEl>
                                        <p:attrNameLst>
                                          <p:attrName>style.visibility</p:attrName>
                                        </p:attrNameLst>
                                      </p:cBhvr>
                                      <p:to>
                                        <p:strVal val="visible"/>
                                      </p:to>
                                    </p:set>
                                    <p:animEffect transition="in" filter="wipe(left)">
                                      <p:cBhvr>
                                        <p:cTn id="22" dur="500"/>
                                        <p:tgtEl>
                                          <p:spTgt spid="21569"/>
                                        </p:tgtEl>
                                      </p:cBhvr>
                                    </p:animEffect>
                                  </p:childTnLst>
                                </p:cTn>
                              </p:par>
                            </p:childTnLst>
                          </p:cTn>
                        </p:par>
                        <p:par>
                          <p:cTn id="23" fill="hold" nodeType="with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1570"/>
                                        </p:tgtEl>
                                        <p:attrNameLst>
                                          <p:attrName>style.visibility</p:attrName>
                                        </p:attrNameLst>
                                      </p:cBhvr>
                                      <p:to>
                                        <p:strVal val="visible"/>
                                      </p:to>
                                    </p:set>
                                    <p:animEffect transition="in" filter="wipe(left)">
                                      <p:cBhvr>
                                        <p:cTn id="26" dur="500"/>
                                        <p:tgtEl>
                                          <p:spTgt spid="215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1573"/>
                                        </p:tgtEl>
                                        <p:attrNameLst>
                                          <p:attrName>style.visibility</p:attrName>
                                        </p:attrNameLst>
                                      </p:cBhvr>
                                      <p:to>
                                        <p:strVal val="visible"/>
                                      </p:to>
                                    </p:set>
                                    <p:animEffect transition="in" filter="wipe(up)">
                                      <p:cBhvr>
                                        <p:cTn id="31" dur="500"/>
                                        <p:tgtEl>
                                          <p:spTgt spid="21573"/>
                                        </p:tgtEl>
                                      </p:cBhvr>
                                    </p:animEffect>
                                  </p:childTnLst>
                                </p:cTn>
                              </p:par>
                            </p:childTnLst>
                          </p:cTn>
                        </p:par>
                        <p:par>
                          <p:cTn id="32" fill="hold" nodeType="withGroup">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21572"/>
                                        </p:tgtEl>
                                        <p:attrNameLst>
                                          <p:attrName>style.visibility</p:attrName>
                                        </p:attrNameLst>
                                      </p:cBhvr>
                                      <p:to>
                                        <p:strVal val="visible"/>
                                      </p:to>
                                    </p:set>
                                    <p:animEffect transition="in" filter="wipe(up)">
                                      <p:cBhvr>
                                        <p:cTn id="35" dur="500"/>
                                        <p:tgtEl>
                                          <p:spTgt spid="2157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right)">
                                      <p:cBhvr>
                                        <p:cTn id="40" dur="500"/>
                                        <p:tgtEl>
                                          <p:spTgt spid="13"/>
                                        </p:tgtEl>
                                      </p:cBhvr>
                                    </p:animEffect>
                                  </p:childTnLst>
                                </p:cTn>
                              </p:par>
                            </p:childTnLst>
                          </p:cTn>
                        </p:par>
                        <p:par>
                          <p:cTn id="41" fill="hold">
                            <p:stCondLst>
                              <p:cond delay="500"/>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69" grpId="0" animBg="1"/>
      <p:bldP spid="21570" grpId="0" animBg="1"/>
      <p:bldP spid="21572" grpId="0" animBg="1"/>
      <p:bldP spid="21573" grpId="0" animBg="1"/>
      <p:bldP spid="21574"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2DBE64BA-80A4-4F29-A560-FD84413148E8}"/>
              </a:ext>
            </a:extLst>
          </p:cNvPr>
          <p:cNvSpPr>
            <a:spLocks noGrp="1" noChangeArrowheads="1"/>
          </p:cNvSpPr>
          <p:nvPr>
            <p:ph type="title" idx="4294967295"/>
          </p:nvPr>
        </p:nvSpPr>
        <p:spPr>
          <a:xfrm>
            <a:off x="756000" y="108000"/>
            <a:ext cx="615626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5.2.2 </a:t>
            </a:r>
            <a:r>
              <a:rPr lang="zh-CN" altLang="en-US" sz="2600" b="1" spc="50" dirty="0">
                <a:solidFill>
                  <a:schemeClr val="bg1"/>
                </a:solidFill>
                <a:latin typeface="+mn-lt"/>
                <a:ea typeface="+mn-ea"/>
                <a:cs typeface="+mn-ea"/>
                <a:sym typeface="Times New Roman" panose="02020603050405020304" pitchFamily="18" charset="0"/>
              </a:rPr>
              <a:t>数值预测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第一步：学习建模</a:t>
            </a:r>
          </a:p>
        </p:txBody>
      </p:sp>
      <p:graphicFrame>
        <p:nvGraphicFramePr>
          <p:cNvPr id="6" name="Group 78">
            <a:extLst>
              <a:ext uri="{FF2B5EF4-FFF2-40B4-BE49-F238E27FC236}">
                <a16:creationId xmlns:a16="http://schemas.microsoft.com/office/drawing/2014/main" id="{E6981C17-3B07-4829-BEED-092A96505A34}"/>
              </a:ext>
            </a:extLst>
          </p:cNvPr>
          <p:cNvGraphicFramePr>
            <a:graphicFrameLocks noGrp="1"/>
          </p:cNvGraphicFramePr>
          <p:nvPr/>
        </p:nvGraphicFramePr>
        <p:xfrm>
          <a:off x="827584" y="1142998"/>
          <a:ext cx="7488832" cy="2971802"/>
        </p:xfrm>
        <a:graphic>
          <a:graphicData uri="http://schemas.openxmlformats.org/drawingml/2006/table">
            <a:tbl>
              <a:tblPr>
                <a:effectLst>
                  <a:outerShdw blurRad="50800" dist="38100" dir="5400000" algn="t" rotWithShape="0">
                    <a:prstClr val="black">
                      <a:alpha val="40000"/>
                    </a:prstClr>
                  </a:outerShdw>
                </a:effectLst>
              </a:tblPr>
              <a:tblGrid>
                <a:gridCol w="1762078">
                  <a:extLst>
                    <a:ext uri="{9D8B030D-6E8A-4147-A177-3AD203B41FA5}">
                      <a16:colId xmlns:a16="http://schemas.microsoft.com/office/drawing/2014/main" val="20000"/>
                    </a:ext>
                  </a:extLst>
                </a:gridCol>
                <a:gridCol w="2026390">
                  <a:extLst>
                    <a:ext uri="{9D8B030D-6E8A-4147-A177-3AD203B41FA5}">
                      <a16:colId xmlns:a16="http://schemas.microsoft.com/office/drawing/2014/main" val="20001"/>
                    </a:ext>
                  </a:extLst>
                </a:gridCol>
                <a:gridCol w="1497766">
                  <a:extLst>
                    <a:ext uri="{9D8B030D-6E8A-4147-A177-3AD203B41FA5}">
                      <a16:colId xmlns:a16="http://schemas.microsoft.com/office/drawing/2014/main" val="20002"/>
                    </a:ext>
                  </a:extLst>
                </a:gridCol>
                <a:gridCol w="2202598">
                  <a:extLst>
                    <a:ext uri="{9D8B030D-6E8A-4147-A177-3AD203B41FA5}">
                      <a16:colId xmlns:a16="http://schemas.microsoft.com/office/drawing/2014/main" val="20003"/>
                    </a:ext>
                  </a:extLst>
                </a:gridCol>
              </a:tblGrid>
              <a:tr h="68245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姓名</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发展评估值</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6600"/>
                    </a:solidFill>
                  </a:tcPr>
                </a:tc>
                <a:extLst>
                  <a:ext uri="{0D108BD9-81ED-4DB2-BD59-A6C34878D82A}">
                    <a16:rowId xmlns:a16="http://schemas.microsoft.com/office/drawing/2014/main" val="10000"/>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汪明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65</a:t>
                      </a:r>
                      <a:endPar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王敏</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74</a:t>
                      </a:r>
                      <a:endPar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2"/>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李勇</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30 </a:t>
                      </a: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78</a:t>
                      </a:r>
                      <a:endPar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518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4"/>
                  </a:ext>
                </a:extLst>
              </a:tr>
            </a:tbl>
          </a:graphicData>
        </a:graphic>
      </p:graphicFrame>
      <p:sp>
        <p:nvSpPr>
          <p:cNvPr id="7" name="AutoShape 70">
            <a:extLst>
              <a:ext uri="{FF2B5EF4-FFF2-40B4-BE49-F238E27FC236}">
                <a16:creationId xmlns:a16="http://schemas.microsoft.com/office/drawing/2014/main" id="{BD558DD6-44CE-450C-B418-D92CF48851BB}"/>
              </a:ext>
            </a:extLst>
          </p:cNvPr>
          <p:cNvSpPr>
            <a:spLocks noChangeArrowheads="1"/>
          </p:cNvSpPr>
          <p:nvPr/>
        </p:nvSpPr>
        <p:spPr bwMode="auto">
          <a:xfrm>
            <a:off x="3744000" y="4838700"/>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训练样本</a:t>
            </a:r>
          </a:p>
        </p:txBody>
      </p:sp>
      <p:sp>
        <p:nvSpPr>
          <p:cNvPr id="8" name="AutoShape 69">
            <a:extLst>
              <a:ext uri="{FF2B5EF4-FFF2-40B4-BE49-F238E27FC236}">
                <a16:creationId xmlns:a16="http://schemas.microsoft.com/office/drawing/2014/main" id="{54635C0B-1D05-4DD9-9825-F0B3F673DC9C}"/>
              </a:ext>
            </a:extLst>
          </p:cNvPr>
          <p:cNvSpPr>
            <a:spLocks noChangeArrowheads="1"/>
          </p:cNvSpPr>
          <p:nvPr/>
        </p:nvSpPr>
        <p:spPr bwMode="auto">
          <a:xfrm>
            <a:off x="4374000" y="4221088"/>
            <a:ext cx="396000" cy="566297"/>
          </a:xfrm>
          <a:prstGeom prst="up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2105784302"/>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a:extLst>
              <a:ext uri="{FF2B5EF4-FFF2-40B4-BE49-F238E27FC236}">
                <a16:creationId xmlns:a16="http://schemas.microsoft.com/office/drawing/2014/main" id="{F4556A85-BAE6-4325-AA2E-598A7088EBB9}"/>
              </a:ext>
            </a:extLst>
          </p:cNvPr>
          <p:cNvSpPr>
            <a:spLocks noGrp="1" noChangeArrowheads="1"/>
          </p:cNvSpPr>
          <p:nvPr>
            <p:ph type="title" idx="4294967295"/>
          </p:nvPr>
        </p:nvSpPr>
        <p:spPr>
          <a:xfrm>
            <a:off x="756000" y="108000"/>
            <a:ext cx="615626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5.2.2 </a:t>
            </a:r>
            <a:r>
              <a:rPr lang="zh-CN" altLang="en-US" sz="2600" b="1" spc="50" dirty="0">
                <a:solidFill>
                  <a:schemeClr val="bg1"/>
                </a:solidFill>
                <a:latin typeface="+mn-lt"/>
                <a:ea typeface="+mn-ea"/>
                <a:cs typeface="+mn-ea"/>
                <a:sym typeface="Times New Roman" panose="02020603050405020304" pitchFamily="18" charset="0"/>
              </a:rPr>
              <a:t>数值预测 </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第二步：预测测试</a:t>
            </a:r>
          </a:p>
        </p:txBody>
      </p:sp>
      <p:graphicFrame>
        <p:nvGraphicFramePr>
          <p:cNvPr id="6" name="Group 78">
            <a:extLst>
              <a:ext uri="{FF2B5EF4-FFF2-40B4-BE49-F238E27FC236}">
                <a16:creationId xmlns:a16="http://schemas.microsoft.com/office/drawing/2014/main" id="{A309F4C5-5192-4D24-854C-EAEFAD25513C}"/>
              </a:ext>
            </a:extLst>
          </p:cNvPr>
          <p:cNvGraphicFramePr>
            <a:graphicFrameLocks noGrp="1"/>
          </p:cNvGraphicFramePr>
          <p:nvPr/>
        </p:nvGraphicFramePr>
        <p:xfrm>
          <a:off x="827584" y="1142998"/>
          <a:ext cx="7488832" cy="2971802"/>
        </p:xfrm>
        <a:graphic>
          <a:graphicData uri="http://schemas.openxmlformats.org/drawingml/2006/table">
            <a:tbl>
              <a:tblPr>
                <a:effectLst>
                  <a:outerShdw blurRad="50800" dist="38100" dir="5400000" algn="t" rotWithShape="0">
                    <a:prstClr val="black">
                      <a:alpha val="40000"/>
                    </a:prstClr>
                  </a:outerShdw>
                </a:effectLst>
              </a:tblPr>
              <a:tblGrid>
                <a:gridCol w="1762078">
                  <a:extLst>
                    <a:ext uri="{9D8B030D-6E8A-4147-A177-3AD203B41FA5}">
                      <a16:colId xmlns:a16="http://schemas.microsoft.com/office/drawing/2014/main" val="20000"/>
                    </a:ext>
                  </a:extLst>
                </a:gridCol>
                <a:gridCol w="2026390">
                  <a:extLst>
                    <a:ext uri="{9D8B030D-6E8A-4147-A177-3AD203B41FA5}">
                      <a16:colId xmlns:a16="http://schemas.microsoft.com/office/drawing/2014/main" val="20001"/>
                    </a:ext>
                  </a:extLst>
                </a:gridCol>
                <a:gridCol w="1497766">
                  <a:extLst>
                    <a:ext uri="{9D8B030D-6E8A-4147-A177-3AD203B41FA5}">
                      <a16:colId xmlns:a16="http://schemas.microsoft.com/office/drawing/2014/main" val="20002"/>
                    </a:ext>
                  </a:extLst>
                </a:gridCol>
                <a:gridCol w="2202598">
                  <a:extLst>
                    <a:ext uri="{9D8B030D-6E8A-4147-A177-3AD203B41FA5}">
                      <a16:colId xmlns:a16="http://schemas.microsoft.com/office/drawing/2014/main" val="20003"/>
                    </a:ext>
                  </a:extLst>
                </a:gridCol>
              </a:tblGrid>
              <a:tr h="68245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姓名</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年龄</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收入</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发展评估值</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6600"/>
                    </a:solidFill>
                  </a:tcPr>
                </a:tc>
                <a:extLst>
                  <a:ext uri="{0D108BD9-81ED-4DB2-BD59-A6C34878D82A}">
                    <a16:rowId xmlns:a16="http://schemas.microsoft.com/office/drawing/2014/main" val="10000"/>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张丰</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&gt;40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endParaRPr kumimoji="1" lang="zh-CN" altLang="en-US"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王敏</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&lt;30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低</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800080"/>
                        </a:buClr>
                        <a:buSzPct val="75000"/>
                        <a:buFont typeface="Wingdings" pitchFamily="2" charset="2"/>
                        <a:buNone/>
                        <a:tabLst/>
                        <a:defRPr/>
                      </a:pPr>
                      <a:r>
                        <a:rPr kumimoji="1" lang="zh-CN" altLang="en-US" sz="2400" b="0" i="0" u="none" strike="noStrike" kern="1200" cap="none" spc="0" normalizeH="0" baseline="0" noProof="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endParaRPr kumimoji="1" lang="zh-CN" altLang="en-US" sz="2400" b="0"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2"/>
                  </a:ext>
                </a:extLst>
              </a:tr>
              <a:tr h="5904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李勇</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30 </a:t>
                      </a: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40</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高</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800080"/>
                        </a:buClr>
                        <a:buSzPct val="75000"/>
                        <a:buFont typeface="Wingdings" pitchFamily="2" charset="2"/>
                        <a:buNone/>
                        <a:tabLst/>
                        <a:defRPr/>
                      </a:pPr>
                      <a:r>
                        <a:rPr kumimoji="1" lang="zh-CN" altLang="en-US" sz="2400" b="0" i="0" u="none" strike="noStrike" kern="1200" cap="none" spc="0" normalizeH="0" baseline="0" noProof="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endParaRPr kumimoji="1" lang="zh-CN" altLang="en-US" sz="2400" b="0"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518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T="45709" marB="4570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4"/>
                  </a:ext>
                </a:extLst>
              </a:tr>
            </a:tbl>
          </a:graphicData>
        </a:graphic>
      </p:graphicFrame>
      <p:sp>
        <p:nvSpPr>
          <p:cNvPr id="7" name="AutoShape 70">
            <a:extLst>
              <a:ext uri="{FF2B5EF4-FFF2-40B4-BE49-F238E27FC236}">
                <a16:creationId xmlns:a16="http://schemas.microsoft.com/office/drawing/2014/main" id="{E57A1EF8-5706-4A53-A543-A08505F2DA85}"/>
              </a:ext>
            </a:extLst>
          </p:cNvPr>
          <p:cNvSpPr>
            <a:spLocks noChangeArrowheads="1"/>
          </p:cNvSpPr>
          <p:nvPr/>
        </p:nvSpPr>
        <p:spPr bwMode="auto">
          <a:xfrm>
            <a:off x="3744000" y="4838700"/>
            <a:ext cx="1656000" cy="75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400" b="0">
                <a:solidFill>
                  <a:schemeClr val="tx1">
                    <a:lumMod val="95000"/>
                    <a:lumOff val="5000"/>
                  </a:schemeClr>
                </a:solidFill>
                <a:latin typeface="Times New Roman" panose="02020603050405020304" pitchFamily="18" charset="0"/>
                <a:sym typeface="Times New Roman" panose="02020603050405020304" pitchFamily="18" charset="0"/>
              </a:rPr>
              <a:t>测试数据</a:t>
            </a:r>
          </a:p>
        </p:txBody>
      </p:sp>
      <p:sp>
        <p:nvSpPr>
          <p:cNvPr id="8" name="AutoShape 69">
            <a:extLst>
              <a:ext uri="{FF2B5EF4-FFF2-40B4-BE49-F238E27FC236}">
                <a16:creationId xmlns:a16="http://schemas.microsoft.com/office/drawing/2014/main" id="{643F1D94-14E6-4F87-8756-5B15E801DE5F}"/>
              </a:ext>
            </a:extLst>
          </p:cNvPr>
          <p:cNvSpPr>
            <a:spLocks noChangeArrowheads="1"/>
          </p:cNvSpPr>
          <p:nvPr/>
        </p:nvSpPr>
        <p:spPr bwMode="auto">
          <a:xfrm>
            <a:off x="4374000" y="4221088"/>
            <a:ext cx="396000" cy="566297"/>
          </a:xfrm>
          <a:prstGeom prst="upArrow">
            <a:avLst/>
          </a:prstGeom>
          <a:solidFill>
            <a:srgbClr val="FF6600"/>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81287635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489612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5.2.4 </a:t>
            </a:r>
            <a:r>
              <a:rPr lang="zh-CN" altLang="en-US" sz="2600" b="1" spc="50" dirty="0">
                <a:solidFill>
                  <a:schemeClr val="bg1"/>
                </a:solidFill>
                <a:latin typeface="+mn-lt"/>
                <a:ea typeface="+mn-ea"/>
                <a:cs typeface="+mn-ea"/>
                <a:sym typeface="Times New Roman" panose="02020603050405020304" pitchFamily="18" charset="0"/>
              </a:rPr>
              <a:t>分类案例</a:t>
            </a:r>
            <a:r>
              <a:rPr lang="en-US" altLang="zh-CN" sz="2600" b="1" spc="50" dirty="0">
                <a:solidFill>
                  <a:schemeClr val="bg1"/>
                </a:solidFill>
                <a:latin typeface="+mn-lt"/>
                <a:ea typeface="+mn-ea"/>
                <a:cs typeface="+mn-ea"/>
                <a:sym typeface="Times New Roman" panose="02020603050405020304" pitchFamily="18" charset="0"/>
              </a:rPr>
              <a:t>-</a:t>
            </a:r>
            <a:r>
              <a:rPr lang="zh-CN" altLang="en-US" sz="2600" b="1" spc="50" dirty="0">
                <a:solidFill>
                  <a:schemeClr val="bg1"/>
                </a:solidFill>
                <a:latin typeface="+mn-lt"/>
                <a:ea typeface="+mn-ea"/>
                <a:cs typeface="+mn-ea"/>
                <a:sym typeface="Times New Roman" panose="02020603050405020304" pitchFamily="18" charset="0"/>
              </a:rPr>
              <a:t>员工离职预测</a:t>
            </a:r>
          </a:p>
        </p:txBody>
      </p:sp>
      <p:sp>
        <p:nvSpPr>
          <p:cNvPr id="7" name="Rectangle 3"/>
          <p:cNvSpPr txBox="1">
            <a:spLocks/>
          </p:cNvSpPr>
          <p:nvPr/>
        </p:nvSpPr>
        <p:spPr bwMode="auto">
          <a:xfrm>
            <a:off x="252000" y="756000"/>
            <a:ext cx="8640000" cy="1831271"/>
          </a:xfrm>
          <a:prstGeom prst="rect">
            <a:avLst/>
          </a:prstGeom>
        </p:spPr>
        <p:txBody>
          <a:bodyPr>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685800" indent="-228600" defTabSz="914400" eaLnBrk="1" latinLnBrk="0" hangingPunct="1">
              <a:lnSpc>
                <a:spcPct val="90000"/>
              </a:lnSpc>
              <a:spcBef>
                <a:spcPts val="500"/>
              </a:spcBef>
              <a:buFont typeface="Arial" panose="020B0604020202020204" pitchFamily="34" charset="0"/>
              <a:buChar char="•"/>
              <a:defRPr>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Times New Roman" panose="02020603050405020304" pitchFamily="18" charset="0"/>
              </a:rPr>
              <a:t>员工离职预测</a:t>
            </a:r>
          </a:p>
          <a:p>
            <a:pPr marL="0" indent="0">
              <a:buNone/>
            </a:pPr>
            <a:r>
              <a:rPr lang="zh-CN" altLang="en-US" dirty="0">
                <a:sym typeface="Times New Roman" panose="02020603050405020304" pitchFamily="18" charset="0"/>
              </a:rPr>
              <a:t>        从给定的影响人员离职的因素和人员是否离职的记录，建立一个模型预测有可能离职的人员。</a:t>
            </a:r>
          </a:p>
        </p:txBody>
      </p:sp>
      <p:graphicFrame>
        <p:nvGraphicFramePr>
          <p:cNvPr id="8" name="表格 7"/>
          <p:cNvGraphicFramePr>
            <a:graphicFrameLocks noGrp="1"/>
          </p:cNvGraphicFramePr>
          <p:nvPr/>
        </p:nvGraphicFramePr>
        <p:xfrm>
          <a:off x="288000" y="2673340"/>
          <a:ext cx="8568000" cy="3816000"/>
        </p:xfrm>
        <a:graphic>
          <a:graphicData uri="http://schemas.openxmlformats.org/drawingml/2006/table">
            <a:tbl>
              <a:tblPr>
                <a:effectLst>
                  <a:outerShdw blurRad="50800" dist="38100" dir="5400000" algn="t" rotWithShape="0">
                    <a:prstClr val="black">
                      <a:alpha val="40000"/>
                    </a:prstClr>
                  </a:outerShdw>
                </a:effectLst>
              </a:tblPr>
              <a:tblGrid>
                <a:gridCol w="2880000">
                  <a:extLst>
                    <a:ext uri="{9D8B030D-6E8A-4147-A177-3AD203B41FA5}">
                      <a16:colId xmlns:a16="http://schemas.microsoft.com/office/drawing/2014/main" val="20000"/>
                    </a:ext>
                  </a:extLst>
                </a:gridCol>
                <a:gridCol w="5688000">
                  <a:extLst>
                    <a:ext uri="{9D8B030D-6E8A-4147-A177-3AD203B41FA5}">
                      <a16:colId xmlns:a16="http://schemas.microsoft.com/office/drawing/2014/main" val="20001"/>
                    </a:ext>
                  </a:extLst>
                </a:gridCol>
              </a:tblGrid>
              <a:tr h="540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cs typeface="方正小标宋简体"/>
                          <a:sym typeface="Times New Roman" panose="02020603050405020304" pitchFamily="18" charset="0"/>
                        </a:rPr>
                        <a:t>属  性</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方正小标宋简体"/>
                          <a:sym typeface="Times New Roman" panose="02020603050405020304" pitchFamily="18" charset="0"/>
                        </a:rPr>
                        <a:t>说  明</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Age</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年龄</a:t>
                      </a:r>
                      <a:endPar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Attrition</a:t>
                      </a:r>
                      <a:endParaRPr kumimoji="0" lang="zh-CN" altLang="en-US" sz="2000" b="0" i="0" u="none" strike="noStrike" cap="none" normalizeH="0" baseline="0" dirty="0">
                        <a:ln>
                          <a:noFill/>
                        </a:ln>
                        <a:solidFill>
                          <a:srgbClr val="FF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是否已经离职，</a:t>
                      </a:r>
                      <a:r>
                        <a:rPr kumimoji="0" lang="en-US" altLang="zh-CN"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0</a:t>
                      </a:r>
                      <a:r>
                        <a:rPr kumimoji="0" lang="zh-CN" altLang="en-US"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：离职，</a:t>
                      </a:r>
                      <a:r>
                        <a:rPr kumimoji="0" lang="en-US" altLang="zh-CN"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1</a:t>
                      </a:r>
                      <a:r>
                        <a:rPr kumimoji="0" lang="zh-CN" altLang="en-US" sz="2000" b="0" i="0" u="none" strike="noStrike" cap="none" normalizeH="0" baseline="0" dirty="0">
                          <a:ln>
                            <a:noFill/>
                          </a:ln>
                          <a:solidFill>
                            <a:srgbClr val="FF0000"/>
                          </a:solidFill>
                          <a:effectLst/>
                          <a:latin typeface="Times New Roman" pitchFamily="18" charset="0"/>
                          <a:ea typeface="微软雅黑" panose="020B0503020204020204" pitchFamily="34" charset="-122"/>
                          <a:sym typeface="Times New Roman" panose="02020603050405020304" pitchFamily="18" charset="0"/>
                        </a:rPr>
                        <a:t>：未离职</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BusinessTravel</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商务差旅频率</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DistanceFromHome</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人员所在部门</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Education</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人员的教育程度，从</a:t>
                      </a:r>
                      <a:r>
                        <a:rPr kumimoji="0" lang="en-US" altLang="zh-CN"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1</a:t>
                      </a: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到</a:t>
                      </a:r>
                      <a:r>
                        <a:rPr kumimoji="0" lang="en-US" altLang="zh-CN"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5</a:t>
                      </a: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5</a:t>
                      </a: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表示教育程度最高</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a:t>
                      </a:r>
                      <a:endParaRPr kumimoji="0" lang="zh-CN" altLang="en-US" sz="20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6"/>
                  </a:ext>
                </a:extLst>
              </a:tr>
              <a:tr h="46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YearsWithCurrManager</a:t>
                      </a:r>
                      <a:endParaRPr kumimoji="0" lang="zh-CN" altLang="en-US" sz="2000" b="0" i="0" u="none" strike="noStrike" cap="none" normalizeH="0" baseline="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endParaRP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Times New Roman" pitchFamily="18" charset="0"/>
                          <a:ea typeface="微软雅黑" panose="020B0503020204020204" pitchFamily="34" charset="-122"/>
                          <a:sym typeface="Times New Roman" panose="02020603050405020304" pitchFamily="18" charset="0"/>
                        </a:rPr>
                        <a:t>跟目前的管理者共事年数</a:t>
                      </a:r>
                    </a:p>
                  </a:txBody>
                  <a:tcPr marT="45717" marB="4571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96445983"/>
      </p:ext>
    </p:extLst>
  </p:cSld>
  <p:clrMapOvr>
    <a:masterClrMapping/>
  </p:clrMapOvr>
  <p:transition spd="med">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474945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5.2.4 </a:t>
            </a:r>
            <a:r>
              <a:rPr lang="zh-CN" altLang="en-US" sz="2600" b="1" spc="50" dirty="0">
                <a:solidFill>
                  <a:schemeClr val="bg1"/>
                </a:solidFill>
                <a:latin typeface="+mn-lt"/>
                <a:ea typeface="+mn-ea"/>
                <a:cs typeface="+mn-ea"/>
                <a:sym typeface="Times New Roman" panose="02020603050405020304" pitchFamily="18" charset="0"/>
              </a:rPr>
              <a:t>分类案例</a:t>
            </a:r>
            <a:r>
              <a:rPr lang="en-US" altLang="zh-CN" sz="2600" b="1" spc="50" dirty="0">
                <a:solidFill>
                  <a:schemeClr val="bg1"/>
                </a:solidFill>
                <a:latin typeface="+mn-lt"/>
                <a:ea typeface="+mn-ea"/>
                <a:cs typeface="+mn-ea"/>
                <a:sym typeface="Times New Roman" panose="02020603050405020304" pitchFamily="18" charset="0"/>
              </a:rPr>
              <a:t>-</a:t>
            </a:r>
            <a:r>
              <a:rPr lang="zh-CN" altLang="en-US" sz="2600" b="1" spc="50" dirty="0">
                <a:solidFill>
                  <a:schemeClr val="bg1"/>
                </a:solidFill>
                <a:latin typeface="+mn-lt"/>
                <a:ea typeface="+mn-ea"/>
                <a:cs typeface="+mn-ea"/>
                <a:sym typeface="Times New Roman" panose="02020603050405020304" pitchFamily="18" charset="0"/>
              </a:rPr>
              <a:t>员工离职预测</a:t>
            </a:r>
          </a:p>
        </p:txBody>
      </p:sp>
      <p:grpSp>
        <p:nvGrpSpPr>
          <p:cNvPr id="8" name="Group 63"/>
          <p:cNvGrpSpPr>
            <a:grpSpLocks/>
          </p:cNvGrpSpPr>
          <p:nvPr/>
        </p:nvGrpSpPr>
        <p:grpSpPr bwMode="auto">
          <a:xfrm>
            <a:off x="1002729" y="1844824"/>
            <a:ext cx="6305550" cy="3810000"/>
            <a:chOff x="768" y="1152"/>
            <a:chExt cx="3972" cy="2400"/>
          </a:xfrm>
        </p:grpSpPr>
        <p:sp>
          <p:nvSpPr>
            <p:cNvPr id="12" name="Rectangle 3"/>
            <p:cNvSpPr>
              <a:spLocks noChangeArrowheads="1"/>
            </p:cNvSpPr>
            <p:nvPr/>
          </p:nvSpPr>
          <p:spPr bwMode="auto">
            <a:xfrm>
              <a:off x="2276" y="1152"/>
              <a:ext cx="701" cy="291"/>
            </a:xfrm>
            <a:prstGeom prst="rect">
              <a:avLst/>
            </a:prstGeom>
            <a:solidFill>
              <a:srgbClr val="00CCFF"/>
            </a:solidFill>
            <a:ln w="12700">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dirty="0">
                  <a:latin typeface="Times New Roman" panose="02020603050405020304" pitchFamily="18" charset="0"/>
                  <a:ea typeface="宋体" panose="02010600030101010101" pitchFamily="2" charset="-122"/>
                </a:rPr>
                <a:t>属性</a:t>
              </a:r>
              <a:r>
                <a:rPr lang="en-US" altLang="zh-CN" sz="2400" dirty="0">
                  <a:latin typeface="Times New Roman" panose="02020603050405020304" pitchFamily="18" charset="0"/>
                  <a:ea typeface="宋体" panose="02010600030101010101" pitchFamily="2" charset="-122"/>
                </a:rPr>
                <a:t>1?</a:t>
              </a:r>
            </a:p>
          </p:txBody>
        </p:sp>
        <p:sp>
          <p:nvSpPr>
            <p:cNvPr id="14" name="Rectangle 5"/>
            <p:cNvSpPr>
              <a:spLocks noChangeArrowheads="1"/>
            </p:cNvSpPr>
            <p:nvPr/>
          </p:nvSpPr>
          <p:spPr bwMode="auto">
            <a:xfrm>
              <a:off x="1265" y="2342"/>
              <a:ext cx="701" cy="291"/>
            </a:xfrm>
            <a:prstGeom prst="rect">
              <a:avLst/>
            </a:prstGeom>
            <a:solidFill>
              <a:srgbClr val="00FFCC"/>
            </a:solidFill>
            <a:ln w="12700">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dirty="0">
                  <a:latin typeface="Times New Roman" panose="02020603050405020304" pitchFamily="18" charset="0"/>
                  <a:ea typeface="宋体" panose="02010600030101010101" pitchFamily="2" charset="-122"/>
                </a:rPr>
                <a:t>属性</a:t>
              </a:r>
              <a:r>
                <a:rPr lang="en-US" altLang="zh-CN" sz="2400" dirty="0">
                  <a:latin typeface="Times New Roman" panose="02020603050405020304" pitchFamily="18" charset="0"/>
                  <a:ea typeface="宋体" panose="02010600030101010101" pitchFamily="2" charset="-122"/>
                </a:rPr>
                <a:t>2?</a:t>
              </a:r>
            </a:p>
          </p:txBody>
        </p:sp>
        <p:sp>
          <p:nvSpPr>
            <p:cNvPr id="15" name="Rectangle 6"/>
            <p:cNvSpPr>
              <a:spLocks noChangeArrowheads="1"/>
            </p:cNvSpPr>
            <p:nvPr/>
          </p:nvSpPr>
          <p:spPr bwMode="auto">
            <a:xfrm>
              <a:off x="3663" y="2342"/>
              <a:ext cx="701" cy="291"/>
            </a:xfrm>
            <a:prstGeom prst="rect">
              <a:avLst/>
            </a:prstGeom>
            <a:solidFill>
              <a:srgbClr val="99CCFF"/>
            </a:solidFill>
            <a:ln w="12700">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dirty="0">
                  <a:latin typeface="Times New Roman" panose="02020603050405020304" pitchFamily="18" charset="0"/>
                  <a:ea typeface="宋体" panose="02010600030101010101" pitchFamily="2" charset="-122"/>
                </a:rPr>
                <a:t>属性</a:t>
              </a:r>
              <a:r>
                <a:rPr lang="en-US" altLang="zh-CN" sz="2400" dirty="0">
                  <a:latin typeface="Times New Roman" panose="02020603050405020304" pitchFamily="18" charset="0"/>
                  <a:ea typeface="宋体" panose="02010600030101010101" pitchFamily="2" charset="-122"/>
                </a:rPr>
                <a:t>3?</a:t>
              </a:r>
            </a:p>
          </p:txBody>
        </p:sp>
        <p:sp>
          <p:nvSpPr>
            <p:cNvPr id="16" name="Line 11"/>
            <p:cNvSpPr>
              <a:spLocks noChangeShapeType="1"/>
            </p:cNvSpPr>
            <p:nvPr/>
          </p:nvSpPr>
          <p:spPr bwMode="auto">
            <a:xfrm flipH="1">
              <a:off x="1619" y="1462"/>
              <a:ext cx="625" cy="83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2"/>
            <p:cNvSpPr>
              <a:spLocks noChangeShapeType="1"/>
            </p:cNvSpPr>
            <p:nvPr/>
          </p:nvSpPr>
          <p:spPr bwMode="auto">
            <a:xfrm flipH="1">
              <a:off x="2622" y="1491"/>
              <a:ext cx="1" cy="3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3"/>
            <p:cNvSpPr>
              <a:spLocks noChangeShapeType="1"/>
            </p:cNvSpPr>
            <p:nvPr/>
          </p:nvSpPr>
          <p:spPr bwMode="auto">
            <a:xfrm>
              <a:off x="2928" y="1440"/>
              <a:ext cx="1051" cy="89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Rectangle 14"/>
            <p:cNvSpPr>
              <a:spLocks noChangeArrowheads="1"/>
            </p:cNvSpPr>
            <p:nvPr/>
          </p:nvSpPr>
          <p:spPr bwMode="auto">
            <a:xfrm>
              <a:off x="1513" y="1730"/>
              <a:ext cx="534" cy="296"/>
            </a:xfrm>
            <a:prstGeom prst="rect">
              <a:avLst/>
            </a:prstGeom>
            <a:solidFill>
              <a:srgbClr val="FFFF00"/>
            </a:solidFill>
            <a:ln w="12700">
              <a:solidFill>
                <a:schemeClr val="bg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latin typeface="Times New Roman" panose="02020603050405020304" pitchFamily="18" charset="0"/>
                  <a:ea typeface="宋体" panose="02010600030101010101" pitchFamily="2" charset="-122"/>
                </a:rPr>
                <a:t>&lt;=30</a:t>
              </a:r>
              <a:endParaRPr lang="en-US" altLang="zh-CN" sz="2400">
                <a:latin typeface="Times New Roman" panose="02020603050405020304" pitchFamily="18" charset="0"/>
                <a:ea typeface="宋体" panose="02010600030101010101" pitchFamily="2" charset="-122"/>
              </a:endParaRPr>
            </a:p>
          </p:txBody>
        </p:sp>
        <p:sp>
          <p:nvSpPr>
            <p:cNvPr id="20" name="Rectangle 15"/>
            <p:cNvSpPr>
              <a:spLocks noChangeArrowheads="1"/>
            </p:cNvSpPr>
            <p:nvPr/>
          </p:nvSpPr>
          <p:spPr bwMode="auto">
            <a:xfrm>
              <a:off x="3364" y="1804"/>
              <a:ext cx="417"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latin typeface="Times New Roman" panose="02020603050405020304" pitchFamily="18" charset="0"/>
                  <a:ea typeface="宋体" panose="02010600030101010101" pitchFamily="2" charset="-122"/>
                </a:rPr>
                <a:t>&gt;40</a:t>
              </a:r>
              <a:endParaRPr lang="en-US" altLang="zh-CN" sz="2400">
                <a:latin typeface="Times New Roman" panose="02020603050405020304" pitchFamily="18" charset="0"/>
                <a:ea typeface="宋体" panose="02010600030101010101" pitchFamily="2" charset="-122"/>
              </a:endParaRPr>
            </a:p>
          </p:txBody>
        </p:sp>
        <p:sp>
          <p:nvSpPr>
            <p:cNvPr id="21" name="Line 16"/>
            <p:cNvSpPr>
              <a:spLocks noChangeShapeType="1"/>
            </p:cNvSpPr>
            <p:nvPr/>
          </p:nvSpPr>
          <p:spPr bwMode="auto">
            <a:xfrm flipH="1">
              <a:off x="960" y="2640"/>
              <a:ext cx="528" cy="6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7"/>
            <p:cNvSpPr>
              <a:spLocks noChangeShapeType="1"/>
            </p:cNvSpPr>
            <p:nvPr/>
          </p:nvSpPr>
          <p:spPr bwMode="auto">
            <a:xfrm>
              <a:off x="1728" y="2640"/>
              <a:ext cx="480" cy="6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8"/>
            <p:cNvSpPr>
              <a:spLocks noChangeShapeType="1"/>
            </p:cNvSpPr>
            <p:nvPr/>
          </p:nvSpPr>
          <p:spPr bwMode="auto">
            <a:xfrm flipH="1">
              <a:off x="3360" y="2640"/>
              <a:ext cx="480" cy="57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9"/>
            <p:cNvSpPr>
              <a:spLocks noChangeShapeType="1"/>
            </p:cNvSpPr>
            <p:nvPr/>
          </p:nvSpPr>
          <p:spPr bwMode="auto">
            <a:xfrm>
              <a:off x="4128" y="2640"/>
              <a:ext cx="432" cy="57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4"/>
            <p:cNvSpPr>
              <a:spLocks noChangeShapeType="1"/>
            </p:cNvSpPr>
            <p:nvPr/>
          </p:nvSpPr>
          <p:spPr bwMode="auto">
            <a:xfrm>
              <a:off x="2623" y="2029"/>
              <a:ext cx="0" cy="27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Rectangle 25"/>
            <p:cNvSpPr>
              <a:spLocks noChangeArrowheads="1"/>
            </p:cNvSpPr>
            <p:nvPr/>
          </p:nvSpPr>
          <p:spPr bwMode="auto">
            <a:xfrm>
              <a:off x="768" y="3264"/>
              <a:ext cx="308" cy="2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no</a:t>
              </a:r>
            </a:p>
          </p:txBody>
        </p:sp>
        <p:sp>
          <p:nvSpPr>
            <p:cNvPr id="27" name="Rectangle 27"/>
            <p:cNvSpPr>
              <a:spLocks noChangeArrowheads="1"/>
            </p:cNvSpPr>
            <p:nvPr/>
          </p:nvSpPr>
          <p:spPr bwMode="auto">
            <a:xfrm>
              <a:off x="2028" y="3264"/>
              <a:ext cx="372" cy="28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yes</a:t>
              </a:r>
            </a:p>
          </p:txBody>
        </p:sp>
        <p:sp>
          <p:nvSpPr>
            <p:cNvPr id="28" name="Rectangle 28"/>
            <p:cNvSpPr>
              <a:spLocks noChangeArrowheads="1"/>
            </p:cNvSpPr>
            <p:nvPr/>
          </p:nvSpPr>
          <p:spPr bwMode="auto">
            <a:xfrm>
              <a:off x="4368" y="3216"/>
              <a:ext cx="372" cy="28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yes</a:t>
              </a:r>
            </a:p>
          </p:txBody>
        </p:sp>
        <p:sp>
          <p:nvSpPr>
            <p:cNvPr id="29" name="Rectangle 29"/>
            <p:cNvSpPr>
              <a:spLocks noChangeArrowheads="1"/>
            </p:cNvSpPr>
            <p:nvPr/>
          </p:nvSpPr>
          <p:spPr bwMode="auto">
            <a:xfrm>
              <a:off x="2467" y="2344"/>
              <a:ext cx="311" cy="29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no</a:t>
              </a:r>
            </a:p>
          </p:txBody>
        </p:sp>
        <p:sp>
          <p:nvSpPr>
            <p:cNvPr id="30" name="Rectangle 30"/>
            <p:cNvSpPr>
              <a:spLocks noChangeArrowheads="1"/>
            </p:cNvSpPr>
            <p:nvPr/>
          </p:nvSpPr>
          <p:spPr bwMode="auto">
            <a:xfrm>
              <a:off x="2256" y="1824"/>
              <a:ext cx="672" cy="192"/>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b="1" dirty="0">
                  <a:latin typeface="Times New Roman" panose="02020603050405020304" pitchFamily="18" charset="0"/>
                  <a:ea typeface="宋体" panose="02010600030101010101" pitchFamily="2" charset="-122"/>
                </a:rPr>
                <a:t>31..40</a:t>
              </a:r>
              <a:endParaRPr lang="en-US" altLang="zh-CN" sz="1800" dirty="0">
                <a:latin typeface="Times New Roman" panose="02020603050405020304" pitchFamily="18" charset="0"/>
                <a:ea typeface="宋体" panose="02010600030101010101" pitchFamily="2" charset="-122"/>
              </a:endParaRPr>
            </a:p>
          </p:txBody>
        </p:sp>
        <p:sp>
          <p:nvSpPr>
            <p:cNvPr id="31" name="Rectangle 62"/>
            <p:cNvSpPr>
              <a:spLocks noChangeArrowheads="1"/>
            </p:cNvSpPr>
            <p:nvPr/>
          </p:nvSpPr>
          <p:spPr bwMode="auto">
            <a:xfrm rot="-143156">
              <a:off x="3168" y="3216"/>
              <a:ext cx="308" cy="2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no</a:t>
              </a:r>
            </a:p>
          </p:txBody>
        </p:sp>
        <p:sp>
          <p:nvSpPr>
            <p:cNvPr id="32" name="Rectangle 9"/>
            <p:cNvSpPr>
              <a:spLocks noChangeArrowheads="1"/>
            </p:cNvSpPr>
            <p:nvPr/>
          </p:nvSpPr>
          <p:spPr bwMode="auto">
            <a:xfrm>
              <a:off x="4176" y="2784"/>
              <a:ext cx="382"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fair</a:t>
              </a:r>
            </a:p>
          </p:txBody>
        </p:sp>
        <p:sp>
          <p:nvSpPr>
            <p:cNvPr id="33" name="Rectangle 10"/>
            <p:cNvSpPr>
              <a:spLocks noChangeArrowheads="1"/>
            </p:cNvSpPr>
            <p:nvPr/>
          </p:nvSpPr>
          <p:spPr bwMode="auto">
            <a:xfrm>
              <a:off x="3072" y="2784"/>
              <a:ext cx="807"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excellent</a:t>
              </a:r>
            </a:p>
          </p:txBody>
        </p:sp>
        <p:sp>
          <p:nvSpPr>
            <p:cNvPr id="34" name="Rectangle 8"/>
            <p:cNvSpPr>
              <a:spLocks noChangeArrowheads="1"/>
            </p:cNvSpPr>
            <p:nvPr/>
          </p:nvSpPr>
          <p:spPr bwMode="auto">
            <a:xfrm>
              <a:off x="1872" y="2832"/>
              <a:ext cx="372"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yes</a:t>
              </a:r>
            </a:p>
          </p:txBody>
        </p:sp>
        <p:sp>
          <p:nvSpPr>
            <p:cNvPr id="35" name="Rectangle 7"/>
            <p:cNvSpPr>
              <a:spLocks noChangeArrowheads="1"/>
            </p:cNvSpPr>
            <p:nvPr/>
          </p:nvSpPr>
          <p:spPr bwMode="auto">
            <a:xfrm>
              <a:off x="960" y="2832"/>
              <a:ext cx="432"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latin typeface="Times New Roman" panose="02020603050405020304" pitchFamily="18" charset="0"/>
                  <a:ea typeface="宋体" panose="02010600030101010101" pitchFamily="2" charset="-122"/>
                </a:rPr>
                <a:t>no</a:t>
              </a:r>
            </a:p>
          </p:txBody>
        </p:sp>
      </p:grpSp>
      <p:cxnSp>
        <p:nvCxnSpPr>
          <p:cNvPr id="36" name="直接箭头连接符 35"/>
          <p:cNvCxnSpPr/>
          <p:nvPr/>
        </p:nvCxnSpPr>
        <p:spPr>
          <a:xfrm flipH="1">
            <a:off x="2755329" y="2233762"/>
            <a:ext cx="304800" cy="3810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317179" y="4338787"/>
            <a:ext cx="304800" cy="4191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8" name="下箭头 37"/>
          <p:cNvSpPr/>
          <p:nvPr/>
        </p:nvSpPr>
        <p:spPr>
          <a:xfrm rot="16200000">
            <a:off x="7798817" y="4541987"/>
            <a:ext cx="3429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TextBox 37"/>
          <p:cNvSpPr txBox="1">
            <a:spLocks noChangeArrowheads="1"/>
          </p:cNvSpPr>
          <p:nvPr/>
        </p:nvSpPr>
        <p:spPr bwMode="auto">
          <a:xfrm>
            <a:off x="8346504" y="4699149"/>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dirty="0">
                <a:latin typeface="Times New Roman" panose="02020603050405020304" pitchFamily="18" charset="0"/>
                <a:ea typeface="宋体" panose="02010600030101010101" pitchFamily="2" charset="-122"/>
              </a:rPr>
              <a:t>离职</a:t>
            </a:r>
          </a:p>
        </p:txBody>
      </p:sp>
    </p:spTree>
    <p:extLst>
      <p:ext uri="{BB962C8B-B14F-4D97-AF65-F5344CB8AC3E}">
        <p14:creationId xmlns:p14="http://schemas.microsoft.com/office/powerpoint/2010/main" val="1825282452"/>
      </p:ext>
    </p:extLst>
  </p:cSld>
  <p:clrMapOvr>
    <a:masterClrMapping/>
  </p:clrMapOvr>
  <p:transition spd="med">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3960016" cy="492443"/>
          </a:xfrm>
          <a:prstGeom prst="rect">
            <a:avLst/>
          </a:prstGeom>
        </p:spPr>
        <p:txBody>
          <a:bodyPr wrap="square">
            <a:spAutoFit/>
          </a:body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1.2 </a:t>
            </a:r>
            <a:r>
              <a:rPr lang="zh-CN" altLang="en-US" sz="2600" b="1" spc="50" dirty="0">
                <a:solidFill>
                  <a:schemeClr val="bg1"/>
                </a:solidFill>
                <a:latin typeface="+mn-lt"/>
                <a:ea typeface="+mn-ea"/>
                <a:cs typeface="+mn-ea"/>
                <a:sym typeface="Times New Roman" panose="02020603050405020304" pitchFamily="18" charset="0"/>
              </a:rPr>
              <a:t>为什么要用数据挖掘</a:t>
            </a:r>
          </a:p>
        </p:txBody>
      </p:sp>
      <p:sp>
        <p:nvSpPr>
          <p:cNvPr id="8" name="Rectangle 3">
            <a:extLst>
              <a:ext uri="{FF2B5EF4-FFF2-40B4-BE49-F238E27FC236}">
                <a16:creationId xmlns:a16="http://schemas.microsoft.com/office/drawing/2014/main" id="{41FB8F98-65DE-4A92-BDB0-C7AEBF138AA3}"/>
              </a:ext>
            </a:extLst>
          </p:cNvPr>
          <p:cNvSpPr txBox="1">
            <a:spLocks noChangeArrowheads="1"/>
          </p:cNvSpPr>
          <p:nvPr/>
        </p:nvSpPr>
        <p:spPr>
          <a:xfrm>
            <a:off x="252000" y="756000"/>
            <a:ext cx="8640000" cy="287380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auto">
              <a:lnSpc>
                <a:spcPct val="150000"/>
              </a:lnSpc>
              <a:spcBef>
                <a:spcPts val="600"/>
              </a:spcBef>
              <a:spcAft>
                <a:spcPts val="0"/>
              </a:spcAft>
              <a:buClr>
                <a:srgbClr val="FF6600"/>
              </a:buClr>
              <a:buSzPct val="80000"/>
              <a:buFont typeface="Wingdings" panose="05000000000000000000" pitchFamily="2" charset="2"/>
              <a:buChar char="l"/>
            </a:pPr>
            <a:r>
              <a:rPr lang="zh-CN" altLang="en-US" sz="2400" b="0">
                <a:solidFill>
                  <a:schemeClr val="tx1">
                    <a:lumMod val="85000"/>
                    <a:lumOff val="15000"/>
                  </a:schemeClr>
                </a:solidFill>
                <a:cs typeface="+mn-ea"/>
                <a:sym typeface="Times New Roman" panose="02020603050405020304" pitchFamily="18" charset="0"/>
              </a:rPr>
              <a:t>数据爆炸但知识贫乏</a:t>
            </a:r>
          </a:p>
          <a:p>
            <a:pPr marL="0" indent="0" algn="just" fontAlgn="auto">
              <a:lnSpc>
                <a:spcPct val="150000"/>
              </a:lnSpc>
              <a:spcBef>
                <a:spcPts val="600"/>
              </a:spcBef>
              <a:spcAft>
                <a:spcPts val="0"/>
              </a:spcAft>
              <a:buClr>
                <a:srgbClr val="FF6600"/>
              </a:buClr>
              <a:buSzPct val="80000"/>
              <a:buNone/>
            </a:pPr>
            <a:r>
              <a:rPr lang="zh-CN" altLang="en-US" sz="2400">
                <a:solidFill>
                  <a:srgbClr val="FF6600"/>
                </a:solidFill>
                <a:cs typeface="+mn-ea"/>
                <a:sym typeface="Times New Roman" panose="02020603050405020304" pitchFamily="18" charset="0"/>
              </a:rPr>
              <a:t>        人们积累的数据越来越多。</a:t>
            </a:r>
            <a:r>
              <a:rPr lang="zh-CN" altLang="en-US" sz="2400" b="0">
                <a:solidFill>
                  <a:schemeClr val="tx1">
                    <a:lumMod val="85000"/>
                    <a:lumOff val="15000"/>
                  </a:schemeClr>
                </a:solidFill>
                <a:cs typeface="+mn-ea"/>
                <a:sym typeface="Times New Roman" panose="02020603050405020304" pitchFamily="18" charset="0"/>
              </a:rPr>
              <a:t>但是，目前这些数据还仅仅应用在数据的录入、查询、统计等功能，</a:t>
            </a:r>
            <a:r>
              <a:rPr lang="zh-CN" altLang="en-US" sz="2400">
                <a:solidFill>
                  <a:srgbClr val="FF6600"/>
                </a:solidFill>
                <a:cs typeface="+mn-ea"/>
                <a:sym typeface="Times New Roman" panose="02020603050405020304" pitchFamily="18" charset="0"/>
              </a:rPr>
              <a:t>无法发现数据中存在的关系和规则，</a:t>
            </a:r>
            <a:r>
              <a:rPr lang="zh-CN" altLang="en-US" sz="2400" b="0">
                <a:solidFill>
                  <a:schemeClr val="tx1">
                    <a:lumMod val="85000"/>
                    <a:lumOff val="15000"/>
                  </a:schemeClr>
                </a:solidFill>
                <a:cs typeface="+mn-ea"/>
                <a:sym typeface="Times New Roman" panose="02020603050405020304" pitchFamily="18" charset="0"/>
              </a:rPr>
              <a:t>无法根据现有的数据预测未来的发展趋势，导致了</a:t>
            </a:r>
            <a:r>
              <a:rPr lang="zh-CN" altLang="en-US" sz="2400">
                <a:solidFill>
                  <a:srgbClr val="FF6600"/>
                </a:solidFill>
                <a:cs typeface="+mn-ea"/>
                <a:sym typeface="Times New Roman" panose="02020603050405020304" pitchFamily="18" charset="0"/>
              </a:rPr>
              <a:t>“数据爆炸但知识贫乏”</a:t>
            </a:r>
            <a:r>
              <a:rPr lang="zh-CN" altLang="en-US" sz="2400" b="0">
                <a:solidFill>
                  <a:schemeClr val="tx1">
                    <a:lumMod val="85000"/>
                    <a:lumOff val="15000"/>
                  </a:schemeClr>
                </a:solidFill>
                <a:cs typeface="+mn-ea"/>
                <a:sym typeface="Times New Roman" panose="02020603050405020304" pitchFamily="18" charset="0"/>
              </a:rPr>
              <a:t>的现象。</a:t>
            </a:r>
          </a:p>
        </p:txBody>
      </p:sp>
      <p:pic>
        <p:nvPicPr>
          <p:cNvPr id="2" name="图片 1">
            <a:extLst>
              <a:ext uri="{FF2B5EF4-FFF2-40B4-BE49-F238E27FC236}">
                <a16:creationId xmlns:a16="http://schemas.microsoft.com/office/drawing/2014/main" id="{DEF4E0DD-7251-4AA1-81B8-2F4DB3BE3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036" y="3933056"/>
            <a:ext cx="3219474" cy="2786083"/>
          </a:xfrm>
          <a:prstGeom prst="rect">
            <a:avLst/>
          </a:prstGeom>
        </p:spPr>
      </p:pic>
      <p:pic>
        <p:nvPicPr>
          <p:cNvPr id="3" name="图片 2">
            <a:extLst>
              <a:ext uri="{FF2B5EF4-FFF2-40B4-BE49-F238E27FC236}">
                <a16:creationId xmlns:a16="http://schemas.microsoft.com/office/drawing/2014/main" id="{1DD34400-19FB-4AC2-89E5-78C2455FD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386" y="3779220"/>
            <a:ext cx="3809623" cy="2982854"/>
          </a:xfrm>
          <a:prstGeom prst="rect">
            <a:avLst/>
          </a:prstGeom>
        </p:spPr>
      </p:pic>
    </p:spTree>
    <p:extLst>
      <p:ext uri="{BB962C8B-B14F-4D97-AF65-F5344CB8AC3E}">
        <p14:creationId xmlns:p14="http://schemas.microsoft.com/office/powerpoint/2010/main" val="4072080018"/>
      </p:ext>
    </p:extLst>
  </p:cSld>
  <p:clrMapOvr>
    <a:masterClrMapping/>
  </p:clrMapOvr>
  <p:transition spd="med">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4701716"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5.2.5 </a:t>
            </a:r>
            <a:r>
              <a:rPr lang="zh-CN" altLang="en-US" sz="2600" b="1" spc="50" dirty="0">
                <a:solidFill>
                  <a:schemeClr val="bg1"/>
                </a:solidFill>
                <a:latin typeface="+mn-lt"/>
                <a:ea typeface="+mn-ea"/>
                <a:cs typeface="+mn-ea"/>
                <a:sym typeface="Times New Roman" panose="02020603050405020304" pitchFamily="18" charset="0"/>
              </a:rPr>
              <a:t>数值预测案例</a:t>
            </a:r>
          </a:p>
        </p:txBody>
      </p:sp>
      <p:sp>
        <p:nvSpPr>
          <p:cNvPr id="9" name="Rectangle 3"/>
          <p:cNvSpPr txBox="1">
            <a:spLocks/>
          </p:cNvSpPr>
          <p:nvPr/>
        </p:nvSpPr>
        <p:spPr bwMode="auto">
          <a:xfrm>
            <a:off x="252000" y="756000"/>
            <a:ext cx="8640000" cy="1765804"/>
          </a:xfrm>
          <a:prstGeom prst="rect">
            <a:avLst/>
          </a:prstGeom>
        </p:spPr>
        <p:txBody>
          <a:bodyPr>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685800" indent="-228600" defTabSz="914400" eaLnBrk="1" latinLnBrk="0" hangingPunct="1">
              <a:lnSpc>
                <a:spcPct val="90000"/>
              </a:lnSpc>
              <a:spcBef>
                <a:spcPts val="500"/>
              </a:spcBef>
              <a:buFont typeface="Arial" panose="020B0604020202020204" pitchFamily="34" charset="0"/>
              <a:buChar char="•"/>
              <a:defRPr>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ym typeface="Times New Roman" panose="02020603050405020304" pitchFamily="18" charset="0"/>
              </a:rPr>
              <a:t>房价预测</a:t>
            </a:r>
          </a:p>
          <a:p>
            <a:pPr marL="0" indent="0">
              <a:buNone/>
            </a:pPr>
            <a:r>
              <a:rPr lang="zh-CN" altLang="en-US">
                <a:sym typeface="Times New Roman" panose="02020603050405020304" pitchFamily="18" charset="0"/>
              </a:rPr>
              <a:t>        房屋销售价格以及房屋的基本信息建立模型，来预测在此期间其他房屋的销售价格</a:t>
            </a:r>
          </a:p>
        </p:txBody>
      </p:sp>
      <p:pic>
        <p:nvPicPr>
          <p:cNvPr id="1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00" y="3196975"/>
            <a:ext cx="9000000" cy="347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7"/>
          <p:cNvSpPr txBox="1">
            <a:spLocks noChangeArrowheads="1"/>
          </p:cNvSpPr>
          <p:nvPr/>
        </p:nvSpPr>
        <p:spPr bwMode="auto">
          <a:xfrm>
            <a:off x="70636" y="2692975"/>
            <a:ext cx="68494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  销售</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日期</a:t>
            </a:r>
          </a:p>
        </p:txBody>
      </p:sp>
      <p:sp>
        <p:nvSpPr>
          <p:cNvPr id="12" name="文本框 7">
            <a:extLst>
              <a:ext uri="{FF2B5EF4-FFF2-40B4-BE49-F238E27FC236}">
                <a16:creationId xmlns:a16="http://schemas.microsoft.com/office/drawing/2014/main" id="{C908E297-47A1-446A-83A0-1323DC4699F1}"/>
              </a:ext>
            </a:extLst>
          </p:cNvPr>
          <p:cNvSpPr txBox="1">
            <a:spLocks noChangeArrowheads="1"/>
          </p:cNvSpPr>
          <p:nvPr/>
        </p:nvSpPr>
        <p:spPr bwMode="auto">
          <a:xfrm>
            <a:off x="756646" y="2692975"/>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销售</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价格</a:t>
            </a:r>
          </a:p>
        </p:txBody>
      </p:sp>
      <p:sp>
        <p:nvSpPr>
          <p:cNvPr id="13" name="文本框 7">
            <a:extLst>
              <a:ext uri="{FF2B5EF4-FFF2-40B4-BE49-F238E27FC236}">
                <a16:creationId xmlns:a16="http://schemas.microsoft.com/office/drawing/2014/main" id="{C19298BF-6CC2-4CFC-981C-E23C60ABADA9}"/>
              </a:ext>
            </a:extLst>
          </p:cNvPr>
          <p:cNvSpPr txBox="1">
            <a:spLocks noChangeArrowheads="1"/>
          </p:cNvSpPr>
          <p:nvPr/>
        </p:nvSpPr>
        <p:spPr bwMode="auto">
          <a:xfrm>
            <a:off x="136971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卧室数</a:t>
            </a:r>
          </a:p>
        </p:txBody>
      </p:sp>
      <p:sp>
        <p:nvSpPr>
          <p:cNvPr id="14" name="文本框 7">
            <a:extLst>
              <a:ext uri="{FF2B5EF4-FFF2-40B4-BE49-F238E27FC236}">
                <a16:creationId xmlns:a16="http://schemas.microsoft.com/office/drawing/2014/main" id="{D76377FD-4629-4FCB-9B1A-B40421F3C698}"/>
              </a:ext>
            </a:extLst>
          </p:cNvPr>
          <p:cNvSpPr txBox="1">
            <a:spLocks noChangeArrowheads="1"/>
          </p:cNvSpPr>
          <p:nvPr/>
        </p:nvSpPr>
        <p:spPr bwMode="auto">
          <a:xfrm>
            <a:off x="201878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浴室数</a:t>
            </a:r>
          </a:p>
        </p:txBody>
      </p:sp>
      <p:sp>
        <p:nvSpPr>
          <p:cNvPr id="15" name="文本框 7">
            <a:extLst>
              <a:ext uri="{FF2B5EF4-FFF2-40B4-BE49-F238E27FC236}">
                <a16:creationId xmlns:a16="http://schemas.microsoft.com/office/drawing/2014/main" id="{93E97038-DB0A-4830-A137-940996981938}"/>
              </a:ext>
            </a:extLst>
          </p:cNvPr>
          <p:cNvSpPr txBox="1">
            <a:spLocks noChangeArrowheads="1"/>
          </p:cNvSpPr>
          <p:nvPr/>
        </p:nvSpPr>
        <p:spPr bwMode="auto">
          <a:xfrm>
            <a:off x="2667856" y="2692975"/>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房屋</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面积</a:t>
            </a:r>
          </a:p>
        </p:txBody>
      </p:sp>
      <p:sp>
        <p:nvSpPr>
          <p:cNvPr id="16" name="文本框 7">
            <a:extLst>
              <a:ext uri="{FF2B5EF4-FFF2-40B4-BE49-F238E27FC236}">
                <a16:creationId xmlns:a16="http://schemas.microsoft.com/office/drawing/2014/main" id="{C6112A4E-75D9-4011-9BE3-827E609DCF68}"/>
              </a:ext>
            </a:extLst>
          </p:cNvPr>
          <p:cNvSpPr txBox="1">
            <a:spLocks noChangeArrowheads="1"/>
          </p:cNvSpPr>
          <p:nvPr/>
        </p:nvSpPr>
        <p:spPr bwMode="auto">
          <a:xfrm>
            <a:off x="328092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停车</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面积</a:t>
            </a:r>
          </a:p>
        </p:txBody>
      </p:sp>
      <p:sp>
        <p:nvSpPr>
          <p:cNvPr id="17" name="文本框 7">
            <a:extLst>
              <a:ext uri="{FF2B5EF4-FFF2-40B4-BE49-F238E27FC236}">
                <a16:creationId xmlns:a16="http://schemas.microsoft.com/office/drawing/2014/main" id="{1A4FFFAE-B2BF-468E-BFA5-F10F6CADE91B}"/>
              </a:ext>
            </a:extLst>
          </p:cNvPr>
          <p:cNvSpPr txBox="1">
            <a:spLocks noChangeArrowheads="1"/>
          </p:cNvSpPr>
          <p:nvPr/>
        </p:nvSpPr>
        <p:spPr bwMode="auto">
          <a:xfrm>
            <a:off x="392999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楼层数</a:t>
            </a:r>
          </a:p>
        </p:txBody>
      </p:sp>
      <p:sp>
        <p:nvSpPr>
          <p:cNvPr id="18" name="文本框 7">
            <a:extLst>
              <a:ext uri="{FF2B5EF4-FFF2-40B4-BE49-F238E27FC236}">
                <a16:creationId xmlns:a16="http://schemas.microsoft.com/office/drawing/2014/main" id="{0AECA4E4-734D-486D-803F-0B559D0980EB}"/>
              </a:ext>
            </a:extLst>
          </p:cNvPr>
          <p:cNvSpPr txBox="1">
            <a:spLocks noChangeArrowheads="1"/>
          </p:cNvSpPr>
          <p:nvPr/>
        </p:nvSpPr>
        <p:spPr bwMode="auto">
          <a:xfrm>
            <a:off x="4579066" y="2692975"/>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房屋</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评分</a:t>
            </a:r>
          </a:p>
        </p:txBody>
      </p:sp>
      <p:sp>
        <p:nvSpPr>
          <p:cNvPr id="19" name="文本框 7">
            <a:extLst>
              <a:ext uri="{FF2B5EF4-FFF2-40B4-BE49-F238E27FC236}">
                <a16:creationId xmlns:a16="http://schemas.microsoft.com/office/drawing/2014/main" id="{09CEED9A-8FE1-41B6-939C-25894476D2E1}"/>
              </a:ext>
            </a:extLst>
          </p:cNvPr>
          <p:cNvSpPr txBox="1">
            <a:spLocks noChangeArrowheads="1"/>
          </p:cNvSpPr>
          <p:nvPr/>
        </p:nvSpPr>
        <p:spPr bwMode="auto">
          <a:xfrm>
            <a:off x="5192136" y="2692975"/>
            <a:ext cx="6264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建筑</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面积</a:t>
            </a:r>
          </a:p>
        </p:txBody>
      </p:sp>
      <p:sp>
        <p:nvSpPr>
          <p:cNvPr id="20" name="文本框 7">
            <a:extLst>
              <a:ext uri="{FF2B5EF4-FFF2-40B4-BE49-F238E27FC236}">
                <a16:creationId xmlns:a16="http://schemas.microsoft.com/office/drawing/2014/main" id="{17B4B3EF-881B-409A-A49C-E4747104057B}"/>
              </a:ext>
            </a:extLst>
          </p:cNvPr>
          <p:cNvSpPr txBox="1">
            <a:spLocks noChangeArrowheads="1"/>
          </p:cNvSpPr>
          <p:nvPr/>
        </p:nvSpPr>
        <p:spPr bwMode="auto">
          <a:xfrm>
            <a:off x="581960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地下室面积</a:t>
            </a:r>
          </a:p>
        </p:txBody>
      </p:sp>
      <p:sp>
        <p:nvSpPr>
          <p:cNvPr id="21" name="文本框 7">
            <a:extLst>
              <a:ext uri="{FF2B5EF4-FFF2-40B4-BE49-F238E27FC236}">
                <a16:creationId xmlns:a16="http://schemas.microsoft.com/office/drawing/2014/main" id="{5575DC99-7D54-417F-992B-E515513B6CB2}"/>
              </a:ext>
            </a:extLst>
          </p:cNvPr>
          <p:cNvSpPr txBox="1">
            <a:spLocks noChangeArrowheads="1"/>
          </p:cNvSpPr>
          <p:nvPr/>
        </p:nvSpPr>
        <p:spPr bwMode="auto">
          <a:xfrm>
            <a:off x="646867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建筑</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年份</a:t>
            </a:r>
          </a:p>
        </p:txBody>
      </p:sp>
      <p:sp>
        <p:nvSpPr>
          <p:cNvPr id="22" name="文本框 7">
            <a:extLst>
              <a:ext uri="{FF2B5EF4-FFF2-40B4-BE49-F238E27FC236}">
                <a16:creationId xmlns:a16="http://schemas.microsoft.com/office/drawing/2014/main" id="{CB470FC5-B609-4155-9B43-518BECB8A07C}"/>
              </a:ext>
            </a:extLst>
          </p:cNvPr>
          <p:cNvSpPr txBox="1">
            <a:spLocks noChangeArrowheads="1"/>
          </p:cNvSpPr>
          <p:nvPr/>
        </p:nvSpPr>
        <p:spPr bwMode="auto">
          <a:xfrm>
            <a:off x="7117746" y="2692975"/>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修复</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年份</a:t>
            </a:r>
          </a:p>
        </p:txBody>
      </p:sp>
      <p:sp>
        <p:nvSpPr>
          <p:cNvPr id="23" name="文本框 7">
            <a:extLst>
              <a:ext uri="{FF2B5EF4-FFF2-40B4-BE49-F238E27FC236}">
                <a16:creationId xmlns:a16="http://schemas.microsoft.com/office/drawing/2014/main" id="{D3D6A902-D6F2-454F-986B-6D673E33B807}"/>
              </a:ext>
            </a:extLst>
          </p:cNvPr>
          <p:cNvSpPr txBox="1">
            <a:spLocks noChangeArrowheads="1"/>
          </p:cNvSpPr>
          <p:nvPr/>
        </p:nvSpPr>
        <p:spPr bwMode="auto">
          <a:xfrm>
            <a:off x="7730816"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纬度</a:t>
            </a:r>
          </a:p>
        </p:txBody>
      </p:sp>
      <p:sp>
        <p:nvSpPr>
          <p:cNvPr id="24" name="文本框 7">
            <a:extLst>
              <a:ext uri="{FF2B5EF4-FFF2-40B4-BE49-F238E27FC236}">
                <a16:creationId xmlns:a16="http://schemas.microsoft.com/office/drawing/2014/main" id="{782BFB87-EA41-4C65-8E4D-1240548ED463}"/>
              </a:ext>
            </a:extLst>
          </p:cNvPr>
          <p:cNvSpPr txBox="1">
            <a:spLocks noChangeArrowheads="1"/>
          </p:cNvSpPr>
          <p:nvPr/>
        </p:nvSpPr>
        <p:spPr bwMode="auto">
          <a:xfrm>
            <a:off x="8379880" y="2692975"/>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经度</a:t>
            </a:r>
          </a:p>
        </p:txBody>
      </p:sp>
      <p:sp>
        <p:nvSpPr>
          <p:cNvPr id="2" name="矩形 1"/>
          <p:cNvSpPr/>
          <p:nvPr/>
        </p:nvSpPr>
        <p:spPr>
          <a:xfrm>
            <a:off x="719572" y="2600908"/>
            <a:ext cx="756084" cy="4176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7436160"/>
      </p:ext>
    </p:extLst>
  </p:cSld>
  <p:clrMapOvr>
    <a:masterClrMapping/>
  </p:clrMapOvr>
  <p:transition spd="med">
    <p:split orient="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4701716"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5.2.5 </a:t>
            </a:r>
            <a:r>
              <a:rPr lang="zh-CN" altLang="en-US" sz="2600" b="1" spc="50" dirty="0">
                <a:solidFill>
                  <a:schemeClr val="bg1"/>
                </a:solidFill>
                <a:latin typeface="+mn-lt"/>
                <a:ea typeface="+mn-ea"/>
                <a:cs typeface="+mn-ea"/>
                <a:sym typeface="Times New Roman" panose="02020603050405020304" pitchFamily="18" charset="0"/>
              </a:rPr>
              <a:t>数值预测案例</a:t>
            </a:r>
          </a:p>
        </p:txBody>
      </p:sp>
      <p:sp>
        <p:nvSpPr>
          <p:cNvPr id="9" name="Rectangle 3"/>
          <p:cNvSpPr txBox="1">
            <a:spLocks/>
          </p:cNvSpPr>
          <p:nvPr/>
        </p:nvSpPr>
        <p:spPr bwMode="auto">
          <a:xfrm>
            <a:off x="252000" y="756000"/>
            <a:ext cx="8640000" cy="1765804"/>
          </a:xfrm>
          <a:prstGeom prst="rect">
            <a:avLst/>
          </a:prstGeom>
        </p:spPr>
        <p:txBody>
          <a:bodyPr>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685800" indent="-228600" defTabSz="914400" eaLnBrk="1" latinLnBrk="0" hangingPunct="1">
              <a:lnSpc>
                <a:spcPct val="90000"/>
              </a:lnSpc>
              <a:spcBef>
                <a:spcPts val="500"/>
              </a:spcBef>
              <a:buFont typeface="Arial" panose="020B0604020202020204" pitchFamily="34" charset="0"/>
              <a:buChar char="•"/>
              <a:defRPr>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ym typeface="Times New Roman" panose="02020603050405020304" pitchFamily="18" charset="0"/>
              </a:rPr>
              <a:t>房价预测</a:t>
            </a:r>
          </a:p>
          <a:p>
            <a:pPr marL="0" indent="0">
              <a:buNone/>
            </a:pPr>
            <a:r>
              <a:rPr lang="zh-CN" altLang="en-US">
                <a:sym typeface="Times New Roman" panose="02020603050405020304" pitchFamily="18" charset="0"/>
              </a:rPr>
              <a:t>        房屋销售价格以及房屋的基本信息建立模型，来预测在此期间其他房屋的销售价格</a:t>
            </a:r>
          </a:p>
        </p:txBody>
      </p:sp>
      <p:graphicFrame>
        <p:nvGraphicFramePr>
          <p:cNvPr id="26" name="对象 25"/>
          <p:cNvGraphicFramePr>
            <a:graphicFrameLocks noChangeAspect="1"/>
          </p:cNvGraphicFramePr>
          <p:nvPr>
            <p:extLst>
              <p:ext uri="{D42A27DB-BD31-4B8C-83A1-F6EECF244321}">
                <p14:modId xmlns:p14="http://schemas.microsoft.com/office/powerpoint/2010/main" val="2081896538"/>
              </p:ext>
            </p:extLst>
          </p:nvPr>
        </p:nvGraphicFramePr>
        <p:xfrm>
          <a:off x="588963" y="2611710"/>
          <a:ext cx="5314950" cy="4057650"/>
        </p:xfrm>
        <a:graphic>
          <a:graphicData uri="http://schemas.openxmlformats.org/presentationml/2006/ole">
            <mc:AlternateContent xmlns:mc="http://schemas.openxmlformats.org/markup-compatibility/2006">
              <mc:Choice xmlns:v="urn:schemas-microsoft-com:vml" Requires="v">
                <p:oleObj spid="_x0000_s59479" name="公式" r:id="rId4" imgW="2362200" imgH="1803400" progId="Equation.3">
                  <p:embed/>
                </p:oleObj>
              </mc:Choice>
              <mc:Fallback>
                <p:oleObj name="公式" r:id="rId4" imgW="2362200" imgH="1803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963" y="2611710"/>
                        <a:ext cx="5314950" cy="405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 name="Picture 2" descr="File:Linear regression.sv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32040" y="2924944"/>
            <a:ext cx="3580082"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333110"/>
      </p:ext>
    </p:extLst>
  </p:cSld>
  <p:clrMapOvr>
    <a:masterClrMapping/>
  </p:clrMapOvr>
  <p:transition spd="med">
    <p:split orient="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2249D0-1584-4FED-A421-3299C8B5C977}"/>
              </a:ext>
            </a:extLst>
          </p:cNvPr>
          <p:cNvSpPr>
            <a:spLocks noGrp="1"/>
          </p:cNvSpPr>
          <p:nvPr>
            <p:ph type="title" idx="4294967295"/>
          </p:nvPr>
        </p:nvSpPr>
        <p:spPr>
          <a:xfrm>
            <a:off x="756000" y="108000"/>
            <a:ext cx="4701716"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5.2.6 </a:t>
            </a:r>
            <a:r>
              <a:rPr lang="zh-CN" altLang="en-US" sz="2600" b="1" spc="50" dirty="0">
                <a:solidFill>
                  <a:schemeClr val="bg1"/>
                </a:solidFill>
                <a:latin typeface="+mn-lt"/>
                <a:ea typeface="+mn-ea"/>
                <a:cs typeface="+mn-ea"/>
                <a:sym typeface="Times New Roman" panose="02020603050405020304" pitchFamily="18" charset="0"/>
              </a:rPr>
              <a:t>分类技术</a:t>
            </a:r>
          </a:p>
        </p:txBody>
      </p:sp>
      <p:graphicFrame>
        <p:nvGraphicFramePr>
          <p:cNvPr id="3" name="图示 2"/>
          <p:cNvGraphicFramePr/>
          <p:nvPr>
            <p:extLst>
              <p:ext uri="{D42A27DB-BD31-4B8C-83A1-F6EECF244321}">
                <p14:modId xmlns:p14="http://schemas.microsoft.com/office/powerpoint/2010/main" val="2948435999"/>
              </p:ext>
            </p:extLst>
          </p:nvPr>
        </p:nvGraphicFramePr>
        <p:xfrm>
          <a:off x="107504" y="388888"/>
          <a:ext cx="8964488" cy="530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组合 24">
            <a:extLst>
              <a:ext uri="{FF2B5EF4-FFF2-40B4-BE49-F238E27FC236}">
                <a16:creationId xmlns:a16="http://schemas.microsoft.com/office/drawing/2014/main" id="{CA2347EF-6C6F-4291-8AD4-146DC49F034C}"/>
              </a:ext>
            </a:extLst>
          </p:cNvPr>
          <p:cNvGrpSpPr/>
          <p:nvPr/>
        </p:nvGrpSpPr>
        <p:grpSpPr>
          <a:xfrm>
            <a:off x="467544" y="4077072"/>
            <a:ext cx="8168946" cy="323165"/>
            <a:chOff x="286742" y="6382297"/>
            <a:chExt cx="8168946" cy="323165"/>
          </a:xfrm>
        </p:grpSpPr>
        <p:sp>
          <p:nvSpPr>
            <p:cNvPr id="26"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79512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zh-CN" altLang="en-US" sz="15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网课</a:t>
              </a:r>
              <a:r>
                <a:rPr kumimoji="1" lang="en-US" altLang="zh-CN"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MOOC</a:t>
              </a:r>
              <a:r>
                <a:rPr kumimoji="1" lang="zh-CN" altLang="en-US"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学习：中国大学生</a:t>
              </a:r>
              <a:r>
                <a:rPr kumimoji="1" lang="en-US" altLang="zh-CN"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MOOC https://www.icourse163.org/course/NUDT-1461782176</a:t>
              </a:r>
            </a:p>
          </p:txBody>
        </p:sp>
        <p:pic>
          <p:nvPicPr>
            <p:cNvPr id="27" name="图片 26">
              <a:extLst>
                <a:ext uri="{FF2B5EF4-FFF2-40B4-BE49-F238E27FC236}">
                  <a16:creationId xmlns:a16="http://schemas.microsoft.com/office/drawing/2014/main" id="{12B553A3-3229-4CF4-A7F1-BB831DB5EE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6742" y="6403941"/>
              <a:ext cx="279876" cy="279876"/>
            </a:xfrm>
            <a:prstGeom prst="rect">
              <a:avLst/>
            </a:prstGeom>
          </p:spPr>
        </p:pic>
      </p:grpSp>
    </p:spTree>
    <p:extLst>
      <p:ext uri="{BB962C8B-B14F-4D97-AF65-F5344CB8AC3E}">
        <p14:creationId xmlns:p14="http://schemas.microsoft.com/office/powerpoint/2010/main" val="3192330194"/>
      </p:ext>
    </p:extLst>
  </p:cSld>
  <p:clrMapOvr>
    <a:masterClrMapping/>
  </p:clrMapOvr>
  <p:transition spd="med">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E9532359-606F-4C35-8A39-20B1AC999C7D}"/>
              </a:ext>
            </a:extLst>
          </p:cNvPr>
          <p:cNvSpPr txBox="1">
            <a:spLocks noChangeArrowheads="1"/>
          </p:cNvSpPr>
          <p:nvPr/>
        </p:nvSpPr>
        <p:spPr>
          <a:xfrm>
            <a:off x="756000" y="108000"/>
            <a:ext cx="352796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spc="50" dirty="0">
                <a:solidFill>
                  <a:schemeClr val="bg1"/>
                </a:solidFill>
                <a:latin typeface="+mn-lt"/>
                <a:ea typeface="+mn-ea"/>
                <a:cs typeface="+mn-ea"/>
                <a:sym typeface="Times New Roman" panose="02020603050405020304" pitchFamily="18" charset="0"/>
              </a:rPr>
              <a:t>5</a:t>
            </a:r>
            <a:r>
              <a:rPr lang="en-US" altLang="zh-CN" sz="2600" b="1" spc="50" dirty="0">
                <a:solidFill>
                  <a:schemeClr val="bg1"/>
                </a:solidFill>
                <a:latin typeface="+mn-lt"/>
                <a:ea typeface="+mn-ea"/>
                <a:cs typeface="+mn-ea"/>
                <a:sym typeface="Times New Roman" panose="02020603050405020304" pitchFamily="18" charset="0"/>
              </a:rPr>
              <a:t>.3 </a:t>
            </a:r>
            <a:r>
              <a:rPr lang="zh-CN" altLang="en-US" sz="2600" b="1" spc="50" dirty="0">
                <a:solidFill>
                  <a:schemeClr val="bg1"/>
                </a:solidFill>
                <a:latin typeface="+mn-lt"/>
                <a:ea typeface="+mn-ea"/>
                <a:cs typeface="+mn-ea"/>
                <a:sym typeface="Times New Roman" panose="02020603050405020304" pitchFamily="18" charset="0"/>
              </a:rPr>
              <a:t>聚类 </a:t>
            </a:r>
            <a:r>
              <a:rPr lang="en-US" altLang="zh-CN" sz="2600" b="1" spc="50" dirty="0">
                <a:solidFill>
                  <a:schemeClr val="bg1"/>
                </a:solidFill>
                <a:latin typeface="+mn-lt"/>
                <a:ea typeface="+mn-ea"/>
                <a:cs typeface="+mn-ea"/>
                <a:sym typeface="Times New Roman" panose="02020603050405020304" pitchFamily="18" charset="0"/>
              </a:rPr>
              <a:t>[Descriptive]</a:t>
            </a:r>
            <a:endParaRPr lang="zh-CN" altLang="en-US" sz="2600" b="1" spc="50" dirty="0">
              <a:solidFill>
                <a:schemeClr val="bg1"/>
              </a:solidFill>
              <a:latin typeface="+mn-lt"/>
              <a:ea typeface="+mn-ea"/>
              <a:cs typeface="+mn-ea"/>
              <a:sym typeface="Times New Roman" panose="02020603050405020304" pitchFamily="18" charset="0"/>
            </a:endParaRPr>
          </a:p>
        </p:txBody>
      </p:sp>
      <p:pic>
        <p:nvPicPr>
          <p:cNvPr id="20" name="Picture 8" descr="http://t1.gstatic.com/images?q=tbn:ANd9GcTEp1y--0szdzsTPfWcG1dspTESeFVXk6VcYEsiPqj_M6zf7W3Q">
            <a:extLst>
              <a:ext uri="{FF2B5EF4-FFF2-40B4-BE49-F238E27FC236}">
                <a16:creationId xmlns:a16="http://schemas.microsoft.com/office/drawing/2014/main" id="{CA423DBB-F164-4070-B986-C91DC2CD1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434" y="2353837"/>
            <a:ext cx="16557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 descr="http://t1.gstatic.com/images?q=tbn:ANd9GcT2T3BuRm35nYTj7kUqD9IEUSvgLpCjFGCnkeSuPSi8vj97xatW">
            <a:extLst>
              <a:ext uri="{FF2B5EF4-FFF2-40B4-BE49-F238E27FC236}">
                <a16:creationId xmlns:a16="http://schemas.microsoft.com/office/drawing/2014/main" id="{78F742BF-9530-4F0B-9F42-AA6B389F7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416" y="3963359"/>
            <a:ext cx="20605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 descr="http://t2.gstatic.com/images?q=tbn:ANd9GcQ-BnInDj82KdTO9ervjtDj7iouqO0uAf-phuOQVp5L3KyzR562-Q">
            <a:extLst>
              <a:ext uri="{FF2B5EF4-FFF2-40B4-BE49-F238E27FC236}">
                <a16:creationId xmlns:a16="http://schemas.microsoft.com/office/drawing/2014/main" id="{CA243200-6F70-43D9-9BBA-18B498E630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484" y="1988839"/>
            <a:ext cx="13493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descr="http://t0.gstatic.com/images?q=tbn:ANd9GcSlbqfuSozAtfJiu7tm4SMhZIjT8ev5DmFUYAE6DvBbNoab2yWmYOF-Dg">
            <a:extLst>
              <a:ext uri="{FF2B5EF4-FFF2-40B4-BE49-F238E27FC236}">
                <a16:creationId xmlns:a16="http://schemas.microsoft.com/office/drawing/2014/main" id="{B30CE482-53F0-49CB-AB73-A326BD96E2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9222" y="2642762"/>
            <a:ext cx="1152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0" descr="http://t0.gstatic.com/images?q=tbn:ANd9GcRer7JCY17WeW3ecZgIwuu5b6YHhtlL_hLSAH69oCxq_qqtD7fJbDwbwQ">
            <a:extLst>
              <a:ext uri="{FF2B5EF4-FFF2-40B4-BE49-F238E27FC236}">
                <a16:creationId xmlns:a16="http://schemas.microsoft.com/office/drawing/2014/main" id="{2085713F-4B7E-4C29-A5CA-1E55457F03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459" y="4011187"/>
            <a:ext cx="9715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2" descr="http://t2.gstatic.com/images?q=tbn:ANd9GcTyWbce3G3W3EGj0jWshklBupvhkGwueHrmA6k36xehj--nWS4Dt5uLgN4">
            <a:extLst>
              <a:ext uri="{FF2B5EF4-FFF2-40B4-BE49-F238E27FC236}">
                <a16:creationId xmlns:a16="http://schemas.microsoft.com/office/drawing/2014/main" id="{0AE67368-F804-460B-A113-8A598E8B8E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2147" y="3741312"/>
            <a:ext cx="1038225"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6" descr="http://t3.gstatic.com/images?q=tbn:ANd9GcQjd6GCoSmyBpNQhfSiojH4-F8yD48Ag54FRM5GxL4REetgozI_EA">
            <a:extLst>
              <a:ext uri="{FF2B5EF4-FFF2-40B4-BE49-F238E27FC236}">
                <a16:creationId xmlns:a16="http://schemas.microsoft.com/office/drawing/2014/main" id="{1983246C-98EA-49E9-994A-24B172EC6F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6413" y="3816719"/>
            <a:ext cx="1223963"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椭圆 1">
            <a:extLst>
              <a:ext uri="{FF2B5EF4-FFF2-40B4-BE49-F238E27FC236}">
                <a16:creationId xmlns:a16="http://schemas.microsoft.com/office/drawing/2014/main" id="{9F715A6C-F84D-4C36-857C-6B6292D3F87B}"/>
              </a:ext>
            </a:extLst>
          </p:cNvPr>
          <p:cNvSpPr/>
          <p:nvPr/>
        </p:nvSpPr>
        <p:spPr>
          <a:xfrm>
            <a:off x="1188111" y="2465756"/>
            <a:ext cx="4940970" cy="3249941"/>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88 w 4604695"/>
              <a:gd name="connsiteY0" fmla="*/ 1655306 h 3271468"/>
              <a:gd name="connsiteX1" fmla="*/ 2271231 w 4604695"/>
              <a:gd name="connsiteY1" fmla="*/ 21051 h 3271468"/>
              <a:gd name="connsiteX2" fmla="*/ 4436171 w 4604695"/>
              <a:gd name="connsiteY2" fmla="*/ 2002147 h 3271468"/>
              <a:gd name="connsiteX3" fmla="*/ 2512969 w 4604695"/>
              <a:gd name="connsiteY3" fmla="*/ 3268541 h 3271468"/>
              <a:gd name="connsiteX4" fmla="*/ 1188 w 4604695"/>
              <a:gd name="connsiteY4" fmla="*/ 1655306 h 3271468"/>
              <a:gd name="connsiteX0" fmla="*/ 1173 w 4604680"/>
              <a:gd name="connsiteY0" fmla="*/ 1668351 h 3284513"/>
              <a:gd name="connsiteX1" fmla="*/ 2271216 w 4604680"/>
              <a:gd name="connsiteY1" fmla="*/ 34096 h 3284513"/>
              <a:gd name="connsiteX2" fmla="*/ 4436156 w 4604680"/>
              <a:gd name="connsiteY2" fmla="*/ 2015192 h 3284513"/>
              <a:gd name="connsiteX3" fmla="*/ 2512954 w 4604680"/>
              <a:gd name="connsiteY3" fmla="*/ 3281586 h 3284513"/>
              <a:gd name="connsiteX4" fmla="*/ 1173 w 4604680"/>
              <a:gd name="connsiteY4" fmla="*/ 1668351 h 328451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30 w 5264438"/>
              <a:gd name="connsiteY0" fmla="*/ 1769003 h 3382238"/>
              <a:gd name="connsiteX1" fmla="*/ 2271273 w 5264438"/>
              <a:gd name="connsiteY1" fmla="*/ 134748 h 3382238"/>
              <a:gd name="connsiteX2" fmla="*/ 5087854 w 5264438"/>
              <a:gd name="connsiteY2" fmla="*/ 1769002 h 3382238"/>
              <a:gd name="connsiteX3" fmla="*/ 2513011 w 5264438"/>
              <a:gd name="connsiteY3" fmla="*/ 3382238 h 3382238"/>
              <a:gd name="connsiteX4" fmla="*/ 1230 w 5264438"/>
              <a:gd name="connsiteY4" fmla="*/ 1769003 h 3382238"/>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80 w 5185302"/>
              <a:gd name="connsiteY0" fmla="*/ 1634255 h 3247490"/>
              <a:gd name="connsiteX1" fmla="*/ 2271323 w 5185302"/>
              <a:gd name="connsiteY1" fmla="*/ 0 h 3247490"/>
              <a:gd name="connsiteX2" fmla="*/ 5087904 w 5185302"/>
              <a:gd name="connsiteY2" fmla="*/ 1634254 h 3247490"/>
              <a:gd name="connsiteX3" fmla="*/ 2513061 w 5185302"/>
              <a:gd name="connsiteY3" fmla="*/ 3247490 h 3247490"/>
              <a:gd name="connsiteX4" fmla="*/ 1280 w 5185302"/>
              <a:gd name="connsiteY4" fmla="*/ 1634255 h 3247490"/>
              <a:gd name="connsiteX0" fmla="*/ 1246 w 4940970"/>
              <a:gd name="connsiteY0" fmla="*/ 1635372 h 3249941"/>
              <a:gd name="connsiteX1" fmla="*/ 2271289 w 4940970"/>
              <a:gd name="connsiteY1" fmla="*/ 1117 h 3249941"/>
              <a:gd name="connsiteX2" fmla="*/ 4835622 w 4940970"/>
              <a:gd name="connsiteY2" fmla="*/ 1814047 h 3249941"/>
              <a:gd name="connsiteX3" fmla="*/ 2513027 w 4940970"/>
              <a:gd name="connsiteY3" fmla="*/ 3248607 h 3249941"/>
              <a:gd name="connsiteX4" fmla="*/ 1246 w 4940970"/>
              <a:gd name="connsiteY4" fmla="*/ 1635372 h 3249941"/>
              <a:gd name="connsiteX0" fmla="*/ 1246 w 4940970"/>
              <a:gd name="connsiteY0" fmla="*/ 1635372 h 3249941"/>
              <a:gd name="connsiteX1" fmla="*/ 2271289 w 4940970"/>
              <a:gd name="connsiteY1" fmla="*/ 1117 h 3249941"/>
              <a:gd name="connsiteX2" fmla="*/ 4835622 w 4940970"/>
              <a:gd name="connsiteY2" fmla="*/ 1814047 h 3249941"/>
              <a:gd name="connsiteX3" fmla="*/ 2513027 w 4940970"/>
              <a:gd name="connsiteY3" fmla="*/ 3248607 h 3249941"/>
              <a:gd name="connsiteX4" fmla="*/ 1246 w 4940970"/>
              <a:gd name="connsiteY4" fmla="*/ 1635372 h 3249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0970" h="3249941">
                <a:moveTo>
                  <a:pt x="1246" y="1635372"/>
                </a:moveTo>
                <a:cubicBezTo>
                  <a:pt x="-49554" y="537076"/>
                  <a:pt x="1465560" y="-28662"/>
                  <a:pt x="2271289" y="1117"/>
                </a:cubicBezTo>
                <a:cubicBezTo>
                  <a:pt x="3077018" y="30896"/>
                  <a:pt x="1903237" y="881040"/>
                  <a:pt x="4835622" y="1814047"/>
                </a:cubicBezTo>
                <a:cubicBezTo>
                  <a:pt x="5434712" y="2810116"/>
                  <a:pt x="3318756" y="3278386"/>
                  <a:pt x="2513027" y="3248607"/>
                </a:cubicBezTo>
                <a:cubicBezTo>
                  <a:pt x="1707298" y="3218828"/>
                  <a:pt x="52046" y="2733668"/>
                  <a:pt x="1246" y="1635372"/>
                </a:cubicBezTo>
                <a:close/>
              </a:path>
            </a:pathLst>
          </a:cu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1">
            <a:extLst>
              <a:ext uri="{FF2B5EF4-FFF2-40B4-BE49-F238E27FC236}">
                <a16:creationId xmlns:a16="http://schemas.microsoft.com/office/drawing/2014/main" id="{DDB45551-65D7-4959-999B-EE1F8126C803}"/>
              </a:ext>
            </a:extLst>
          </p:cNvPr>
          <p:cNvSpPr/>
          <p:nvPr/>
        </p:nvSpPr>
        <p:spPr>
          <a:xfrm>
            <a:off x="4139952" y="1988840"/>
            <a:ext cx="3775792" cy="3217698"/>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3466 w 5158298"/>
              <a:gd name="connsiteY0" fmla="*/ 1634277 h 4027840"/>
              <a:gd name="connsiteX1" fmla="*/ 2273509 w 5158298"/>
              <a:gd name="connsiteY1" fmla="*/ 22 h 4027840"/>
              <a:gd name="connsiteX2" fmla="*/ 4963966 w 5158298"/>
              <a:gd name="connsiteY2" fmla="*/ 1665808 h 4027840"/>
              <a:gd name="connsiteX3" fmla="*/ 2788516 w 5158298"/>
              <a:gd name="connsiteY3" fmla="*/ 4014767 h 4027840"/>
              <a:gd name="connsiteX4" fmla="*/ 3466 w 5158298"/>
              <a:gd name="connsiteY4" fmla="*/ 1634277 h 4027840"/>
              <a:gd name="connsiteX0" fmla="*/ 3466 w 5121924"/>
              <a:gd name="connsiteY0" fmla="*/ 1634277 h 4014778"/>
              <a:gd name="connsiteX1" fmla="*/ 2273509 w 5121924"/>
              <a:gd name="connsiteY1" fmla="*/ 22 h 4014778"/>
              <a:gd name="connsiteX2" fmla="*/ 4963966 w 5121924"/>
              <a:gd name="connsiteY2" fmla="*/ 1665808 h 4014778"/>
              <a:gd name="connsiteX3" fmla="*/ 2788516 w 5121924"/>
              <a:gd name="connsiteY3" fmla="*/ 4014767 h 4014778"/>
              <a:gd name="connsiteX4" fmla="*/ 3466 w 5121924"/>
              <a:gd name="connsiteY4" fmla="*/ 1634277 h 4014778"/>
              <a:gd name="connsiteX0" fmla="*/ 16766 w 5135224"/>
              <a:gd name="connsiteY0" fmla="*/ 1634279 h 4014780"/>
              <a:gd name="connsiteX1" fmla="*/ 2286809 w 5135224"/>
              <a:gd name="connsiteY1" fmla="*/ 24 h 4014780"/>
              <a:gd name="connsiteX2" fmla="*/ 4977266 w 5135224"/>
              <a:gd name="connsiteY2" fmla="*/ 1665810 h 4014780"/>
              <a:gd name="connsiteX3" fmla="*/ 2801816 w 5135224"/>
              <a:gd name="connsiteY3" fmla="*/ 4014769 h 4014780"/>
              <a:gd name="connsiteX4" fmla="*/ 16766 w 5135224"/>
              <a:gd name="connsiteY4" fmla="*/ 1634279 h 4014780"/>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6697 w 3813740"/>
              <a:gd name="connsiteY0" fmla="*/ 1759063 h 4032486"/>
              <a:gd name="connsiteX1" fmla="*/ 2066022 w 3813740"/>
              <a:gd name="connsiteY1" fmla="*/ 9194 h 4032486"/>
              <a:gd name="connsiteX2" fmla="*/ 3568810 w 3813740"/>
              <a:gd name="connsiteY2" fmla="*/ 2473766 h 4032486"/>
              <a:gd name="connsiteX3" fmla="*/ 2581029 w 3813740"/>
              <a:gd name="connsiteY3" fmla="*/ 4023939 h 4032486"/>
              <a:gd name="connsiteX4" fmla="*/ 16697 w 3813740"/>
              <a:gd name="connsiteY4" fmla="*/ 1759063 h 4032486"/>
              <a:gd name="connsiteX0" fmla="*/ 940 w 3797983"/>
              <a:gd name="connsiteY0" fmla="*/ 1758601 h 4032024"/>
              <a:gd name="connsiteX1" fmla="*/ 2050265 w 3797983"/>
              <a:gd name="connsiteY1" fmla="*/ 8732 h 4032024"/>
              <a:gd name="connsiteX2" fmla="*/ 3553053 w 3797983"/>
              <a:gd name="connsiteY2" fmla="*/ 2473304 h 4032024"/>
              <a:gd name="connsiteX3" fmla="*/ 2565272 w 3797983"/>
              <a:gd name="connsiteY3" fmla="*/ 4023477 h 4032024"/>
              <a:gd name="connsiteX4" fmla="*/ 940 w 3797983"/>
              <a:gd name="connsiteY4" fmla="*/ 1758601 h 4032024"/>
              <a:gd name="connsiteX0" fmla="*/ 3726 w 3800769"/>
              <a:gd name="connsiteY0" fmla="*/ 1758318 h 4031741"/>
              <a:gd name="connsiteX1" fmla="*/ 2053051 w 3800769"/>
              <a:gd name="connsiteY1" fmla="*/ 8449 h 4031741"/>
              <a:gd name="connsiteX2" fmla="*/ 3555839 w 3800769"/>
              <a:gd name="connsiteY2" fmla="*/ 2473021 h 4031741"/>
              <a:gd name="connsiteX3" fmla="*/ 2568058 w 3800769"/>
              <a:gd name="connsiteY3" fmla="*/ 4023194 h 4031741"/>
              <a:gd name="connsiteX4" fmla="*/ 3726 w 3800769"/>
              <a:gd name="connsiteY4" fmla="*/ 1758318 h 4031741"/>
              <a:gd name="connsiteX0" fmla="*/ 3033 w 3800076"/>
              <a:gd name="connsiteY0" fmla="*/ 1761127 h 4034550"/>
              <a:gd name="connsiteX1" fmla="*/ 2052358 w 3800076"/>
              <a:gd name="connsiteY1" fmla="*/ 11258 h 4034550"/>
              <a:gd name="connsiteX2" fmla="*/ 3555146 w 3800076"/>
              <a:gd name="connsiteY2" fmla="*/ 2475830 h 4034550"/>
              <a:gd name="connsiteX3" fmla="*/ 2567365 w 3800076"/>
              <a:gd name="connsiteY3" fmla="*/ 4026003 h 4034550"/>
              <a:gd name="connsiteX4" fmla="*/ 3033 w 3800076"/>
              <a:gd name="connsiteY4" fmla="*/ 1761127 h 4034550"/>
              <a:gd name="connsiteX0" fmla="*/ 23502 w 3820545"/>
              <a:gd name="connsiteY0" fmla="*/ 472406 h 2745829"/>
              <a:gd name="connsiteX1" fmla="*/ 1442207 w 3820545"/>
              <a:gd name="connsiteY1" fmla="*/ 46840 h 2745829"/>
              <a:gd name="connsiteX2" fmla="*/ 3575615 w 3820545"/>
              <a:gd name="connsiteY2" fmla="*/ 1187109 h 2745829"/>
              <a:gd name="connsiteX3" fmla="*/ 2587834 w 3820545"/>
              <a:gd name="connsiteY3" fmla="*/ 2737282 h 2745829"/>
              <a:gd name="connsiteX4" fmla="*/ 23502 w 3820545"/>
              <a:gd name="connsiteY4" fmla="*/ 472406 h 2745829"/>
              <a:gd name="connsiteX0" fmla="*/ 51039 w 3848082"/>
              <a:gd name="connsiteY0" fmla="*/ 552025 h 2825448"/>
              <a:gd name="connsiteX1" fmla="*/ 1469744 w 3848082"/>
              <a:gd name="connsiteY1" fmla="*/ 126459 h 2825448"/>
              <a:gd name="connsiteX2" fmla="*/ 3603152 w 3848082"/>
              <a:gd name="connsiteY2" fmla="*/ 1266728 h 2825448"/>
              <a:gd name="connsiteX3" fmla="*/ 2615371 w 3848082"/>
              <a:gd name="connsiteY3" fmla="*/ 2816901 h 2825448"/>
              <a:gd name="connsiteX4" fmla="*/ 51039 w 3848082"/>
              <a:gd name="connsiteY4" fmla="*/ 552025 h 2825448"/>
              <a:gd name="connsiteX0" fmla="*/ 51039 w 3848082"/>
              <a:gd name="connsiteY0" fmla="*/ 668272 h 2941695"/>
              <a:gd name="connsiteX1" fmla="*/ 1469744 w 3848082"/>
              <a:gd name="connsiteY1" fmla="*/ 242706 h 2941695"/>
              <a:gd name="connsiteX2" fmla="*/ 3603152 w 3848082"/>
              <a:gd name="connsiteY2" fmla="*/ 1382975 h 2941695"/>
              <a:gd name="connsiteX3" fmla="*/ 2615371 w 3848082"/>
              <a:gd name="connsiteY3" fmla="*/ 2933148 h 2941695"/>
              <a:gd name="connsiteX4" fmla="*/ 51039 w 3848082"/>
              <a:gd name="connsiteY4" fmla="*/ 668272 h 2941695"/>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714954"/>
              <a:gd name="connsiteY0" fmla="*/ 659176 h 2935750"/>
              <a:gd name="connsiteX1" fmla="*/ 1469744 w 3714954"/>
              <a:gd name="connsiteY1" fmla="*/ 233610 h 2935750"/>
              <a:gd name="connsiteX2" fmla="*/ 3603152 w 3714954"/>
              <a:gd name="connsiteY2" fmla="*/ 1373879 h 2935750"/>
              <a:gd name="connsiteX3" fmla="*/ 2615371 w 3714954"/>
              <a:gd name="connsiteY3" fmla="*/ 2924052 h 2935750"/>
              <a:gd name="connsiteX4" fmla="*/ 51039 w 3714954"/>
              <a:gd name="connsiteY4" fmla="*/ 659176 h 2935750"/>
              <a:gd name="connsiteX0" fmla="*/ 15443 w 3679358"/>
              <a:gd name="connsiteY0" fmla="*/ 616997 h 2893571"/>
              <a:gd name="connsiteX1" fmla="*/ 1507720 w 3679358"/>
              <a:gd name="connsiteY1" fmla="*/ 149390 h 2893571"/>
              <a:gd name="connsiteX2" fmla="*/ 3567556 w 3679358"/>
              <a:gd name="connsiteY2" fmla="*/ 1331700 h 2893571"/>
              <a:gd name="connsiteX3" fmla="*/ 2579775 w 3679358"/>
              <a:gd name="connsiteY3" fmla="*/ 2881873 h 2893571"/>
              <a:gd name="connsiteX4" fmla="*/ 15443 w 3679358"/>
              <a:gd name="connsiteY4" fmla="*/ 616997 h 2893571"/>
              <a:gd name="connsiteX0" fmla="*/ 20048 w 3683963"/>
              <a:gd name="connsiteY0" fmla="*/ 480452 h 2757026"/>
              <a:gd name="connsiteX1" fmla="*/ 1512325 w 3683963"/>
              <a:gd name="connsiteY1" fmla="*/ 12845 h 2757026"/>
              <a:gd name="connsiteX2" fmla="*/ 3572161 w 3683963"/>
              <a:gd name="connsiteY2" fmla="*/ 1195155 h 2757026"/>
              <a:gd name="connsiteX3" fmla="*/ 2584380 w 3683963"/>
              <a:gd name="connsiteY3" fmla="*/ 2745328 h 2757026"/>
              <a:gd name="connsiteX4" fmla="*/ 20048 w 3683963"/>
              <a:gd name="connsiteY4" fmla="*/ 480452 h 2757026"/>
              <a:gd name="connsiteX0" fmla="*/ 22950 w 3686865"/>
              <a:gd name="connsiteY0" fmla="*/ 607001 h 2883575"/>
              <a:gd name="connsiteX1" fmla="*/ 1515227 w 3686865"/>
              <a:gd name="connsiteY1" fmla="*/ 139394 h 2883575"/>
              <a:gd name="connsiteX2" fmla="*/ 3575063 w 3686865"/>
              <a:gd name="connsiteY2" fmla="*/ 1321704 h 2883575"/>
              <a:gd name="connsiteX3" fmla="*/ 2587282 w 3686865"/>
              <a:gd name="connsiteY3" fmla="*/ 2871877 h 2883575"/>
              <a:gd name="connsiteX4" fmla="*/ 22950 w 3686865"/>
              <a:gd name="connsiteY4" fmla="*/ 607001 h 2883575"/>
              <a:gd name="connsiteX0" fmla="*/ 20049 w 3683964"/>
              <a:gd name="connsiteY0" fmla="*/ 530048 h 2806622"/>
              <a:gd name="connsiteX1" fmla="*/ 1512326 w 3683964"/>
              <a:gd name="connsiteY1" fmla="*/ 9890 h 2806622"/>
              <a:gd name="connsiteX2" fmla="*/ 3572162 w 3683964"/>
              <a:gd name="connsiteY2" fmla="*/ 1244751 h 2806622"/>
              <a:gd name="connsiteX3" fmla="*/ 2584381 w 3683964"/>
              <a:gd name="connsiteY3" fmla="*/ 2794924 h 2806622"/>
              <a:gd name="connsiteX4" fmla="*/ 20049 w 3683964"/>
              <a:gd name="connsiteY4" fmla="*/ 530048 h 2806622"/>
              <a:gd name="connsiteX0" fmla="*/ 19035 w 3736273"/>
              <a:gd name="connsiteY0" fmla="*/ 752681 h 2802871"/>
              <a:gd name="connsiteX1" fmla="*/ 1563864 w 3736273"/>
              <a:gd name="connsiteY1" fmla="*/ 11806 h 2802871"/>
              <a:gd name="connsiteX2" fmla="*/ 3623700 w 3736273"/>
              <a:gd name="connsiteY2" fmla="*/ 1246667 h 2802871"/>
              <a:gd name="connsiteX3" fmla="*/ 2635919 w 3736273"/>
              <a:gd name="connsiteY3" fmla="*/ 2796840 h 2802871"/>
              <a:gd name="connsiteX4" fmla="*/ 19035 w 3736273"/>
              <a:gd name="connsiteY4" fmla="*/ 752681 h 2802871"/>
              <a:gd name="connsiteX0" fmla="*/ 1895 w 3719133"/>
              <a:gd name="connsiteY0" fmla="*/ 767247 h 2817437"/>
              <a:gd name="connsiteX1" fmla="*/ 1546724 w 3719133"/>
              <a:gd name="connsiteY1" fmla="*/ 26372 h 2817437"/>
              <a:gd name="connsiteX2" fmla="*/ 3606560 w 3719133"/>
              <a:gd name="connsiteY2" fmla="*/ 1261233 h 2817437"/>
              <a:gd name="connsiteX3" fmla="*/ 2618779 w 3719133"/>
              <a:gd name="connsiteY3" fmla="*/ 2811406 h 2817437"/>
              <a:gd name="connsiteX4" fmla="*/ 1895 w 3719133"/>
              <a:gd name="connsiteY4" fmla="*/ 767247 h 2817437"/>
              <a:gd name="connsiteX0" fmla="*/ 19035 w 3736273"/>
              <a:gd name="connsiteY0" fmla="*/ 752682 h 2802872"/>
              <a:gd name="connsiteX1" fmla="*/ 1563864 w 3736273"/>
              <a:gd name="connsiteY1" fmla="*/ 11807 h 2802872"/>
              <a:gd name="connsiteX2" fmla="*/ 3623700 w 3736273"/>
              <a:gd name="connsiteY2" fmla="*/ 1246668 h 2802872"/>
              <a:gd name="connsiteX3" fmla="*/ 2635919 w 3736273"/>
              <a:gd name="connsiteY3" fmla="*/ 2796841 h 2802872"/>
              <a:gd name="connsiteX4" fmla="*/ 19035 w 3736273"/>
              <a:gd name="connsiteY4" fmla="*/ 752682 h 2802872"/>
              <a:gd name="connsiteX0" fmla="*/ 19035 w 3701368"/>
              <a:gd name="connsiteY0" fmla="*/ 752682 h 3185833"/>
              <a:gd name="connsiteX1" fmla="*/ 1563864 w 3701368"/>
              <a:gd name="connsiteY1" fmla="*/ 11807 h 3185833"/>
              <a:gd name="connsiteX2" fmla="*/ 3623700 w 3701368"/>
              <a:gd name="connsiteY2" fmla="*/ 1246668 h 3185833"/>
              <a:gd name="connsiteX3" fmla="*/ 2635919 w 3701368"/>
              <a:gd name="connsiteY3" fmla="*/ 2796841 h 3185833"/>
              <a:gd name="connsiteX4" fmla="*/ 19035 w 3701368"/>
              <a:gd name="connsiteY4" fmla="*/ 752682 h 3185833"/>
              <a:gd name="connsiteX0" fmla="*/ 19035 w 3701368"/>
              <a:gd name="connsiteY0" fmla="*/ 752682 h 3185833"/>
              <a:gd name="connsiteX1" fmla="*/ 1563864 w 3701368"/>
              <a:gd name="connsiteY1" fmla="*/ 11807 h 3185833"/>
              <a:gd name="connsiteX2" fmla="*/ 3623700 w 3701368"/>
              <a:gd name="connsiteY2" fmla="*/ 1246668 h 3185833"/>
              <a:gd name="connsiteX3" fmla="*/ 2635919 w 3701368"/>
              <a:gd name="connsiteY3" fmla="*/ 2796841 h 3185833"/>
              <a:gd name="connsiteX4" fmla="*/ 1049019 w 3701368"/>
              <a:gd name="connsiteY4" fmla="*/ 1331922 h 3185833"/>
              <a:gd name="connsiteX5" fmla="*/ 19035 w 3701368"/>
              <a:gd name="connsiteY5" fmla="*/ 752682 h 3185833"/>
              <a:gd name="connsiteX0" fmla="*/ 72530 w 3783702"/>
              <a:gd name="connsiteY0" fmla="*/ 748872 h 2794353"/>
              <a:gd name="connsiteX1" fmla="*/ 1617359 w 3783702"/>
              <a:gd name="connsiteY1" fmla="*/ 7997 h 2794353"/>
              <a:gd name="connsiteX2" fmla="*/ 3677195 w 3783702"/>
              <a:gd name="connsiteY2" fmla="*/ 1242858 h 2794353"/>
              <a:gd name="connsiteX3" fmla="*/ 2689414 w 3783702"/>
              <a:gd name="connsiteY3" fmla="*/ 2793031 h 2794353"/>
              <a:gd name="connsiteX4" fmla="*/ 503424 w 3783702"/>
              <a:gd name="connsiteY4" fmla="*/ 1498254 h 2794353"/>
              <a:gd name="connsiteX5" fmla="*/ 72530 w 3783702"/>
              <a:gd name="connsiteY5" fmla="*/ 748872 h 2794353"/>
              <a:gd name="connsiteX0" fmla="*/ 72530 w 3783702"/>
              <a:gd name="connsiteY0" fmla="*/ 748872 h 2794281"/>
              <a:gd name="connsiteX1" fmla="*/ 1617359 w 3783702"/>
              <a:gd name="connsiteY1" fmla="*/ 7997 h 2794281"/>
              <a:gd name="connsiteX2" fmla="*/ 3677195 w 3783702"/>
              <a:gd name="connsiteY2" fmla="*/ 1242858 h 2794281"/>
              <a:gd name="connsiteX3" fmla="*/ 2689414 w 3783702"/>
              <a:gd name="connsiteY3" fmla="*/ 2793031 h 2794281"/>
              <a:gd name="connsiteX4" fmla="*/ 503424 w 3783702"/>
              <a:gd name="connsiteY4" fmla="*/ 1498254 h 2794281"/>
              <a:gd name="connsiteX5" fmla="*/ 72530 w 3783702"/>
              <a:gd name="connsiteY5" fmla="*/ 748872 h 2794281"/>
              <a:gd name="connsiteX0" fmla="*/ 72530 w 3775792"/>
              <a:gd name="connsiteY0" fmla="*/ 748872 h 2971689"/>
              <a:gd name="connsiteX1" fmla="*/ 1617359 w 3775792"/>
              <a:gd name="connsiteY1" fmla="*/ 7997 h 2971689"/>
              <a:gd name="connsiteX2" fmla="*/ 3677195 w 3775792"/>
              <a:gd name="connsiteY2" fmla="*/ 1242858 h 2971689"/>
              <a:gd name="connsiteX3" fmla="*/ 2689414 w 3775792"/>
              <a:gd name="connsiteY3" fmla="*/ 2793031 h 2971689"/>
              <a:gd name="connsiteX4" fmla="*/ 503424 w 3775792"/>
              <a:gd name="connsiteY4" fmla="*/ 1498254 h 2971689"/>
              <a:gd name="connsiteX5" fmla="*/ 72530 w 3775792"/>
              <a:gd name="connsiteY5" fmla="*/ 748872 h 297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5792" h="2971689">
                <a:moveTo>
                  <a:pt x="72530" y="748872"/>
                </a:moveTo>
                <a:cubicBezTo>
                  <a:pt x="258186" y="500496"/>
                  <a:pt x="1016582" y="-74334"/>
                  <a:pt x="1617359" y="7997"/>
                </a:cubicBezTo>
                <a:cubicBezTo>
                  <a:pt x="2218136" y="90328"/>
                  <a:pt x="2804836" y="68113"/>
                  <a:pt x="3677195" y="1242858"/>
                </a:cubicBezTo>
                <a:cubicBezTo>
                  <a:pt x="4087099" y="2102292"/>
                  <a:pt x="3113272" y="3461058"/>
                  <a:pt x="2689414" y="2793031"/>
                </a:cubicBezTo>
                <a:cubicBezTo>
                  <a:pt x="2265556" y="2125004"/>
                  <a:pt x="1549171" y="1778897"/>
                  <a:pt x="503424" y="1498254"/>
                </a:cubicBezTo>
                <a:cubicBezTo>
                  <a:pt x="67277" y="1157561"/>
                  <a:pt x="-113126" y="997248"/>
                  <a:pt x="72530" y="748872"/>
                </a:cubicBezTo>
                <a:close/>
              </a:path>
            </a:pathLst>
          </a:custGeom>
          <a:no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2736047"/>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5ED4EA2E-8F67-4DC8-87B1-F458DA71561A}"/>
              </a:ext>
            </a:extLst>
          </p:cNvPr>
          <p:cNvSpPr>
            <a:spLocks noGrp="1" noRot="1"/>
          </p:cNvSpPr>
          <p:nvPr>
            <p:ph type="title" idx="4294967295"/>
          </p:nvPr>
        </p:nvSpPr>
        <p:spPr>
          <a:xfrm>
            <a:off x="756000" y="108000"/>
            <a:ext cx="3973665"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5.3.1 </a:t>
            </a:r>
            <a:r>
              <a:rPr lang="zh-CN" altLang="en-US" sz="2600" b="1" spc="50" dirty="0">
                <a:solidFill>
                  <a:schemeClr val="bg1"/>
                </a:solidFill>
                <a:latin typeface="+mn-lt"/>
                <a:ea typeface="+mn-ea"/>
                <a:cs typeface="+mn-ea"/>
                <a:sym typeface="Times New Roman" panose="02020603050405020304" pitchFamily="18" charset="0"/>
              </a:rPr>
              <a:t>聚类分析原理介绍</a:t>
            </a:r>
          </a:p>
        </p:txBody>
      </p:sp>
      <p:grpSp>
        <p:nvGrpSpPr>
          <p:cNvPr id="3" name="组合 2">
            <a:extLst>
              <a:ext uri="{FF2B5EF4-FFF2-40B4-BE49-F238E27FC236}">
                <a16:creationId xmlns:a16="http://schemas.microsoft.com/office/drawing/2014/main" id="{76BA0EBD-7D66-4168-B044-ED89198D08E3}"/>
              </a:ext>
            </a:extLst>
          </p:cNvPr>
          <p:cNvGrpSpPr/>
          <p:nvPr/>
        </p:nvGrpSpPr>
        <p:grpSpPr>
          <a:xfrm>
            <a:off x="1655676" y="1520788"/>
            <a:ext cx="5701886" cy="4766577"/>
            <a:chOff x="2317750" y="2289175"/>
            <a:chExt cx="4464050" cy="3731789"/>
          </a:xfrm>
        </p:grpSpPr>
        <p:sp>
          <p:nvSpPr>
            <p:cNvPr id="69636" name="AutoShape 5">
              <a:extLst>
                <a:ext uri="{FF2B5EF4-FFF2-40B4-BE49-F238E27FC236}">
                  <a16:creationId xmlns:a16="http://schemas.microsoft.com/office/drawing/2014/main" id="{49F7FEF8-CB8F-4BAC-9B31-DB78E478EA22}"/>
                </a:ext>
              </a:extLst>
            </p:cNvPr>
            <p:cNvSpPr>
              <a:spLocks noChangeArrowheads="1"/>
            </p:cNvSpPr>
            <p:nvPr/>
          </p:nvSpPr>
          <p:spPr bwMode="auto">
            <a:xfrm>
              <a:off x="6096000" y="2389188"/>
              <a:ext cx="571500" cy="4953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grpSp>
          <p:nvGrpSpPr>
            <p:cNvPr id="69637" name="Group 6">
              <a:extLst>
                <a:ext uri="{FF2B5EF4-FFF2-40B4-BE49-F238E27FC236}">
                  <a16:creationId xmlns:a16="http://schemas.microsoft.com/office/drawing/2014/main" id="{552DFD00-7BF9-47FB-A59F-DC3F2E53F80B}"/>
                </a:ext>
              </a:extLst>
            </p:cNvPr>
            <p:cNvGrpSpPr>
              <a:grpSpLocks/>
            </p:cNvGrpSpPr>
            <p:nvPr/>
          </p:nvGrpSpPr>
          <p:grpSpPr bwMode="auto">
            <a:xfrm>
              <a:off x="4113213" y="2289175"/>
              <a:ext cx="611187" cy="595313"/>
              <a:chOff x="5399" y="2453"/>
              <a:chExt cx="962" cy="937"/>
            </a:xfrm>
          </p:grpSpPr>
          <p:sp>
            <p:nvSpPr>
              <p:cNvPr id="69663" name="Oval 7">
                <a:extLst>
                  <a:ext uri="{FF2B5EF4-FFF2-40B4-BE49-F238E27FC236}">
                    <a16:creationId xmlns:a16="http://schemas.microsoft.com/office/drawing/2014/main" id="{208AFD3C-0D26-4539-83AB-C2412EB1BB56}"/>
                  </a:ext>
                </a:extLst>
              </p:cNvPr>
              <p:cNvSpPr>
                <a:spLocks noChangeArrowheads="1"/>
              </p:cNvSpPr>
              <p:nvPr/>
            </p:nvSpPr>
            <p:spPr bwMode="auto">
              <a:xfrm>
                <a:off x="5580" y="2453"/>
                <a:ext cx="541" cy="469"/>
              </a:xfrm>
              <a:prstGeom prst="ellipse">
                <a:avLst/>
              </a:prstGeom>
              <a:solidFill>
                <a:srgbClr val="000000"/>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64" name="Oval 8">
                <a:extLst>
                  <a:ext uri="{FF2B5EF4-FFF2-40B4-BE49-F238E27FC236}">
                    <a16:creationId xmlns:a16="http://schemas.microsoft.com/office/drawing/2014/main" id="{3E75AF6B-197D-464E-BFEE-CED0DB30B638}"/>
                  </a:ext>
                </a:extLst>
              </p:cNvPr>
              <p:cNvSpPr>
                <a:spLocks noChangeArrowheads="1"/>
              </p:cNvSpPr>
              <p:nvPr/>
            </p:nvSpPr>
            <p:spPr bwMode="auto">
              <a:xfrm>
                <a:off x="5820"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65" name="Oval 9">
                <a:extLst>
                  <a:ext uri="{FF2B5EF4-FFF2-40B4-BE49-F238E27FC236}">
                    <a16:creationId xmlns:a16="http://schemas.microsoft.com/office/drawing/2014/main" id="{3D32E9ED-CAAE-4744-AFE8-693B249DBCCE}"/>
                  </a:ext>
                </a:extLst>
              </p:cNvPr>
              <p:cNvSpPr>
                <a:spLocks noChangeArrowheads="1"/>
              </p:cNvSpPr>
              <p:nvPr/>
            </p:nvSpPr>
            <p:spPr bwMode="auto">
              <a:xfrm>
                <a:off x="5399"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66" name="AutoShape 10">
                <a:extLst>
                  <a:ext uri="{FF2B5EF4-FFF2-40B4-BE49-F238E27FC236}">
                    <a16:creationId xmlns:a16="http://schemas.microsoft.com/office/drawing/2014/main" id="{7B8FE94D-34BD-4B3E-AA99-62E43468A94E}"/>
                  </a:ext>
                </a:extLst>
              </p:cNvPr>
              <p:cNvSpPr>
                <a:spLocks noChangeArrowheads="1"/>
              </p:cNvSpPr>
              <p:nvPr/>
            </p:nvSpPr>
            <p:spPr bwMode="auto">
              <a:xfrm>
                <a:off x="5790" y="3078"/>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69638" name="AutoShape 11">
              <a:extLst>
                <a:ext uri="{FF2B5EF4-FFF2-40B4-BE49-F238E27FC236}">
                  <a16:creationId xmlns:a16="http://schemas.microsoft.com/office/drawing/2014/main" id="{8E61A448-56A7-471D-97BC-00717E5E370B}"/>
                </a:ext>
              </a:extLst>
            </p:cNvPr>
            <p:cNvSpPr>
              <a:spLocks noChangeArrowheads="1"/>
            </p:cNvSpPr>
            <p:nvPr/>
          </p:nvSpPr>
          <p:spPr bwMode="auto">
            <a:xfrm>
              <a:off x="5067300" y="2289175"/>
              <a:ext cx="571500" cy="595313"/>
            </a:xfrm>
            <a:prstGeom prst="flowChartDecision">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nvGrpSpPr>
            <p:cNvPr id="69639" name="Group 12">
              <a:extLst>
                <a:ext uri="{FF2B5EF4-FFF2-40B4-BE49-F238E27FC236}">
                  <a16:creationId xmlns:a16="http://schemas.microsoft.com/office/drawing/2014/main" id="{DE9AA6CF-4252-4083-A9E1-C187DF1E1451}"/>
                </a:ext>
              </a:extLst>
            </p:cNvPr>
            <p:cNvGrpSpPr>
              <a:grpSpLocks/>
            </p:cNvGrpSpPr>
            <p:nvPr/>
          </p:nvGrpSpPr>
          <p:grpSpPr bwMode="auto">
            <a:xfrm>
              <a:off x="3124200" y="2289175"/>
              <a:ext cx="571500" cy="595313"/>
              <a:chOff x="5040" y="4014"/>
              <a:chExt cx="1080" cy="1092"/>
            </a:xfrm>
          </p:grpSpPr>
          <p:sp>
            <p:nvSpPr>
              <p:cNvPr id="69661" name="AutoShape 13">
                <a:extLst>
                  <a:ext uri="{FF2B5EF4-FFF2-40B4-BE49-F238E27FC236}">
                    <a16:creationId xmlns:a16="http://schemas.microsoft.com/office/drawing/2014/main" id="{888F0116-DCC9-4A87-B43E-356E281E6A27}"/>
                  </a:ext>
                </a:extLst>
              </p:cNvPr>
              <p:cNvSpPr>
                <a:spLocks noChangeArrowheads="1"/>
              </p:cNvSpPr>
              <p:nvPr/>
            </p:nvSpPr>
            <p:spPr bwMode="auto">
              <a:xfrm rot="10800000">
                <a:off x="5040" y="4014"/>
                <a:ext cx="1080" cy="9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68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sp>
            <p:nvSpPr>
              <p:cNvPr id="69662" name="AutoShape 14">
                <a:extLst>
                  <a:ext uri="{FF2B5EF4-FFF2-40B4-BE49-F238E27FC236}">
                    <a16:creationId xmlns:a16="http://schemas.microsoft.com/office/drawing/2014/main" id="{03554E0A-32C9-4F20-BCE7-2B5C3090B413}"/>
                  </a:ext>
                </a:extLst>
              </p:cNvPr>
              <p:cNvSpPr>
                <a:spLocks noChangeArrowheads="1"/>
              </p:cNvSpPr>
              <p:nvPr/>
            </p:nvSpPr>
            <p:spPr bwMode="auto">
              <a:xfrm>
                <a:off x="5490" y="4794"/>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69640" name="Rectangle 16">
              <a:extLst>
                <a:ext uri="{FF2B5EF4-FFF2-40B4-BE49-F238E27FC236}">
                  <a16:creationId xmlns:a16="http://schemas.microsoft.com/office/drawing/2014/main" id="{42984379-A605-4CCF-9674-D254B62AD814}"/>
                </a:ext>
              </a:extLst>
            </p:cNvPr>
            <p:cNvSpPr>
              <a:spLocks noChangeArrowheads="1"/>
            </p:cNvSpPr>
            <p:nvPr/>
          </p:nvSpPr>
          <p:spPr bwMode="auto">
            <a:xfrm>
              <a:off x="3009900" y="3181350"/>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1" name="Rectangle 17">
              <a:extLst>
                <a:ext uri="{FF2B5EF4-FFF2-40B4-BE49-F238E27FC236}">
                  <a16:creationId xmlns:a16="http://schemas.microsoft.com/office/drawing/2014/main" id="{DFBFA7D6-477C-4DF9-A914-2A386F2F19C6}"/>
                </a:ext>
              </a:extLst>
            </p:cNvPr>
            <p:cNvSpPr>
              <a:spLocks noChangeArrowheads="1"/>
            </p:cNvSpPr>
            <p:nvPr/>
          </p:nvSpPr>
          <p:spPr bwMode="auto">
            <a:xfrm>
              <a:off x="3009900" y="3875088"/>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2" name="Rectangle 18">
              <a:extLst>
                <a:ext uri="{FF2B5EF4-FFF2-40B4-BE49-F238E27FC236}">
                  <a16:creationId xmlns:a16="http://schemas.microsoft.com/office/drawing/2014/main" id="{9C4234A6-1289-48A2-8709-5CAC5794154F}"/>
                </a:ext>
              </a:extLst>
            </p:cNvPr>
            <p:cNvSpPr>
              <a:spLocks noChangeArrowheads="1"/>
            </p:cNvSpPr>
            <p:nvPr/>
          </p:nvSpPr>
          <p:spPr bwMode="auto">
            <a:xfrm>
              <a:off x="3009900" y="4567238"/>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3" name="Rectangle 19">
              <a:extLst>
                <a:ext uri="{FF2B5EF4-FFF2-40B4-BE49-F238E27FC236}">
                  <a16:creationId xmlns:a16="http://schemas.microsoft.com/office/drawing/2014/main" id="{834A0261-A900-4CC9-91E6-5A242C2BAB81}"/>
                </a:ext>
              </a:extLst>
            </p:cNvPr>
            <p:cNvSpPr>
              <a:spLocks noChangeArrowheads="1"/>
            </p:cNvSpPr>
            <p:nvPr/>
          </p:nvSpPr>
          <p:spPr bwMode="auto">
            <a:xfrm>
              <a:off x="3009900" y="5260975"/>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4" name="Rectangle 21">
              <a:extLst>
                <a:ext uri="{FF2B5EF4-FFF2-40B4-BE49-F238E27FC236}">
                  <a16:creationId xmlns:a16="http://schemas.microsoft.com/office/drawing/2014/main" id="{336BB643-6E5D-4098-8C71-A0A78E902A8C}"/>
                </a:ext>
              </a:extLst>
            </p:cNvPr>
            <p:cNvSpPr>
              <a:spLocks noChangeArrowheads="1"/>
            </p:cNvSpPr>
            <p:nvPr/>
          </p:nvSpPr>
          <p:spPr bwMode="auto">
            <a:xfrm>
              <a:off x="4038600" y="3181350"/>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5" name="Rectangle 22">
              <a:extLst>
                <a:ext uri="{FF2B5EF4-FFF2-40B4-BE49-F238E27FC236}">
                  <a16:creationId xmlns:a16="http://schemas.microsoft.com/office/drawing/2014/main" id="{B4752D9B-AE2B-4279-8AC3-6C8DB52F8E98}"/>
                </a:ext>
              </a:extLst>
            </p:cNvPr>
            <p:cNvSpPr>
              <a:spLocks noChangeArrowheads="1"/>
            </p:cNvSpPr>
            <p:nvPr/>
          </p:nvSpPr>
          <p:spPr bwMode="auto">
            <a:xfrm>
              <a:off x="4038600" y="3875088"/>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6" name="Rectangle 23">
              <a:extLst>
                <a:ext uri="{FF2B5EF4-FFF2-40B4-BE49-F238E27FC236}">
                  <a16:creationId xmlns:a16="http://schemas.microsoft.com/office/drawing/2014/main" id="{F3F94559-F725-441E-9A31-187ABDB469CD}"/>
                </a:ext>
              </a:extLst>
            </p:cNvPr>
            <p:cNvSpPr>
              <a:spLocks noChangeArrowheads="1"/>
            </p:cNvSpPr>
            <p:nvPr/>
          </p:nvSpPr>
          <p:spPr bwMode="auto">
            <a:xfrm>
              <a:off x="4038600" y="4567238"/>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7" name="Rectangle 24">
              <a:extLst>
                <a:ext uri="{FF2B5EF4-FFF2-40B4-BE49-F238E27FC236}">
                  <a16:creationId xmlns:a16="http://schemas.microsoft.com/office/drawing/2014/main" id="{233B31B7-D7E0-4E4E-A501-8F99A346E739}"/>
                </a:ext>
              </a:extLst>
            </p:cNvPr>
            <p:cNvSpPr>
              <a:spLocks noChangeArrowheads="1"/>
            </p:cNvSpPr>
            <p:nvPr/>
          </p:nvSpPr>
          <p:spPr bwMode="auto">
            <a:xfrm>
              <a:off x="4038600" y="5260975"/>
              <a:ext cx="685800" cy="495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8" name="Rectangle 26">
              <a:extLst>
                <a:ext uri="{FF2B5EF4-FFF2-40B4-BE49-F238E27FC236}">
                  <a16:creationId xmlns:a16="http://schemas.microsoft.com/office/drawing/2014/main" id="{675F6F29-4009-4F3A-8D48-EC3358EAF52E}"/>
                </a:ext>
              </a:extLst>
            </p:cNvPr>
            <p:cNvSpPr>
              <a:spLocks noChangeArrowheads="1"/>
            </p:cNvSpPr>
            <p:nvPr/>
          </p:nvSpPr>
          <p:spPr bwMode="auto">
            <a:xfrm>
              <a:off x="5067300" y="3181350"/>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49" name="Rectangle 27">
              <a:extLst>
                <a:ext uri="{FF2B5EF4-FFF2-40B4-BE49-F238E27FC236}">
                  <a16:creationId xmlns:a16="http://schemas.microsoft.com/office/drawing/2014/main" id="{B49BC3A9-546A-4638-A5A7-006944F144DF}"/>
                </a:ext>
              </a:extLst>
            </p:cNvPr>
            <p:cNvSpPr>
              <a:spLocks noChangeArrowheads="1"/>
            </p:cNvSpPr>
            <p:nvPr/>
          </p:nvSpPr>
          <p:spPr bwMode="auto">
            <a:xfrm>
              <a:off x="5067300" y="3875088"/>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0" name="Rectangle 28">
              <a:extLst>
                <a:ext uri="{FF2B5EF4-FFF2-40B4-BE49-F238E27FC236}">
                  <a16:creationId xmlns:a16="http://schemas.microsoft.com/office/drawing/2014/main" id="{1CB803F6-BA2E-4D15-96DC-DB52D77227D9}"/>
                </a:ext>
              </a:extLst>
            </p:cNvPr>
            <p:cNvSpPr>
              <a:spLocks noChangeArrowheads="1"/>
            </p:cNvSpPr>
            <p:nvPr/>
          </p:nvSpPr>
          <p:spPr bwMode="auto">
            <a:xfrm>
              <a:off x="5067300" y="4567238"/>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1" name="Rectangle 29">
              <a:extLst>
                <a:ext uri="{FF2B5EF4-FFF2-40B4-BE49-F238E27FC236}">
                  <a16:creationId xmlns:a16="http://schemas.microsoft.com/office/drawing/2014/main" id="{3B84F0E1-CDC1-4B88-A265-60217EAB5A55}"/>
                </a:ext>
              </a:extLst>
            </p:cNvPr>
            <p:cNvSpPr>
              <a:spLocks noChangeArrowheads="1"/>
            </p:cNvSpPr>
            <p:nvPr/>
          </p:nvSpPr>
          <p:spPr bwMode="auto">
            <a:xfrm>
              <a:off x="5067300" y="5260975"/>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2" name="Rectangle 31">
              <a:extLst>
                <a:ext uri="{FF2B5EF4-FFF2-40B4-BE49-F238E27FC236}">
                  <a16:creationId xmlns:a16="http://schemas.microsoft.com/office/drawing/2014/main" id="{D7AADE51-08F7-4655-BF24-B9859615862D}"/>
                </a:ext>
              </a:extLst>
            </p:cNvPr>
            <p:cNvSpPr>
              <a:spLocks noChangeArrowheads="1"/>
            </p:cNvSpPr>
            <p:nvPr/>
          </p:nvSpPr>
          <p:spPr bwMode="auto">
            <a:xfrm>
              <a:off x="6096000" y="3181350"/>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3" name="Rectangle 32">
              <a:extLst>
                <a:ext uri="{FF2B5EF4-FFF2-40B4-BE49-F238E27FC236}">
                  <a16:creationId xmlns:a16="http://schemas.microsoft.com/office/drawing/2014/main" id="{7FDC2671-F901-456D-A2B7-E3918DFE8737}"/>
                </a:ext>
              </a:extLst>
            </p:cNvPr>
            <p:cNvSpPr>
              <a:spLocks noChangeArrowheads="1"/>
            </p:cNvSpPr>
            <p:nvPr/>
          </p:nvSpPr>
          <p:spPr bwMode="auto">
            <a:xfrm>
              <a:off x="6096000" y="3875088"/>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4" name="Rectangle 33">
              <a:extLst>
                <a:ext uri="{FF2B5EF4-FFF2-40B4-BE49-F238E27FC236}">
                  <a16:creationId xmlns:a16="http://schemas.microsoft.com/office/drawing/2014/main" id="{2DCE1E85-209F-4641-A208-A0FE315E670A}"/>
                </a:ext>
              </a:extLst>
            </p:cNvPr>
            <p:cNvSpPr>
              <a:spLocks noChangeArrowheads="1"/>
            </p:cNvSpPr>
            <p:nvPr/>
          </p:nvSpPr>
          <p:spPr bwMode="auto">
            <a:xfrm>
              <a:off x="6096000" y="4567238"/>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9655" name="Rectangle 34">
              <a:extLst>
                <a:ext uri="{FF2B5EF4-FFF2-40B4-BE49-F238E27FC236}">
                  <a16:creationId xmlns:a16="http://schemas.microsoft.com/office/drawing/2014/main" id="{09F5330A-4316-4DE1-8EBC-300E1C220690}"/>
                </a:ext>
              </a:extLst>
            </p:cNvPr>
            <p:cNvSpPr>
              <a:spLocks noChangeArrowheads="1"/>
            </p:cNvSpPr>
            <p:nvPr/>
          </p:nvSpPr>
          <p:spPr bwMode="auto">
            <a:xfrm>
              <a:off x="6096000" y="5260975"/>
              <a:ext cx="6858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nvGrpSpPr>
            <p:cNvPr id="69656" name="Group 35">
              <a:extLst>
                <a:ext uri="{FF2B5EF4-FFF2-40B4-BE49-F238E27FC236}">
                  <a16:creationId xmlns:a16="http://schemas.microsoft.com/office/drawing/2014/main" id="{951713E3-F402-4E28-9929-3DB132A0E1B0}"/>
                </a:ext>
              </a:extLst>
            </p:cNvPr>
            <p:cNvGrpSpPr>
              <a:grpSpLocks/>
            </p:cNvGrpSpPr>
            <p:nvPr/>
          </p:nvGrpSpPr>
          <p:grpSpPr bwMode="auto">
            <a:xfrm>
              <a:off x="2317750" y="3078555"/>
              <a:ext cx="685800" cy="2942409"/>
              <a:chOff x="2340" y="4332"/>
              <a:chExt cx="1080" cy="4632"/>
            </a:xfrm>
          </p:grpSpPr>
          <p:sp>
            <p:nvSpPr>
              <p:cNvPr id="69657" name="Text Box 36">
                <a:extLst>
                  <a:ext uri="{FF2B5EF4-FFF2-40B4-BE49-F238E27FC236}">
                    <a16:creationId xmlns:a16="http://schemas.microsoft.com/office/drawing/2014/main" id="{261B6D3B-DC06-486D-B810-BABECDC2C371}"/>
                  </a:ext>
                </a:extLst>
              </p:cNvPr>
              <p:cNvSpPr txBox="1">
                <a:spLocks noChangeArrowheads="1"/>
              </p:cNvSpPr>
              <p:nvPr/>
            </p:nvSpPr>
            <p:spPr bwMode="auto">
              <a:xfrm>
                <a:off x="2340" y="4332"/>
                <a:ext cx="1080" cy="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216000"/>
                  </a:lnSpc>
                  <a:spcBef>
                    <a:spcPct val="0"/>
                  </a:spcBef>
                  <a:buFontTx/>
                  <a:buNone/>
                </a:pPr>
                <a:r>
                  <a:rPr lang="en-US" altLang="zh-CN" sz="2200" b="1">
                    <a:latin typeface="Times New Roman" panose="02020603050405020304" pitchFamily="18" charset="0"/>
                    <a:sym typeface="Times New Roman" panose="02020603050405020304" pitchFamily="18" charset="0"/>
                  </a:rPr>
                  <a:t>A</a:t>
                </a:r>
              </a:p>
              <a:p>
                <a:pPr algn="ctr" eaLnBrk="1" hangingPunct="1">
                  <a:spcBef>
                    <a:spcPct val="0"/>
                  </a:spcBef>
                  <a:buFontTx/>
                  <a:buNone/>
                </a:pPr>
                <a:endParaRPr lang="en-US" altLang="zh-CN" sz="1800">
                  <a:latin typeface="Times New Roman" panose="02020603050405020304" pitchFamily="18" charset="0"/>
                  <a:sym typeface="Times New Roman" panose="02020603050405020304" pitchFamily="18" charset="0"/>
                </a:endParaRPr>
              </a:p>
            </p:txBody>
          </p:sp>
          <p:sp>
            <p:nvSpPr>
              <p:cNvPr id="69658" name="Text Box 37">
                <a:extLst>
                  <a:ext uri="{FF2B5EF4-FFF2-40B4-BE49-F238E27FC236}">
                    <a16:creationId xmlns:a16="http://schemas.microsoft.com/office/drawing/2014/main" id="{41A35649-FFCF-4290-A957-253E76173612}"/>
                  </a:ext>
                </a:extLst>
              </p:cNvPr>
              <p:cNvSpPr txBox="1">
                <a:spLocks noChangeArrowheads="1"/>
              </p:cNvSpPr>
              <p:nvPr/>
            </p:nvSpPr>
            <p:spPr bwMode="auto">
              <a:xfrm>
                <a:off x="2340" y="5424"/>
                <a:ext cx="1080" cy="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216000"/>
                  </a:lnSpc>
                  <a:spcBef>
                    <a:spcPct val="0"/>
                  </a:spcBef>
                  <a:buFontTx/>
                  <a:buNone/>
                </a:pPr>
                <a:r>
                  <a:rPr lang="en-US" altLang="zh-CN" sz="2200" b="1">
                    <a:latin typeface="Times New Roman" panose="02020603050405020304" pitchFamily="18" charset="0"/>
                    <a:sym typeface="Times New Roman" panose="02020603050405020304" pitchFamily="18" charset="0"/>
                  </a:rPr>
                  <a:t>K</a:t>
                </a:r>
              </a:p>
              <a:p>
                <a:pPr algn="ctr" eaLnBrk="1" hangingPunct="1">
                  <a:lnSpc>
                    <a:spcPct val="216000"/>
                  </a:lnSpc>
                  <a:spcBef>
                    <a:spcPct val="0"/>
                  </a:spcBef>
                  <a:buFontTx/>
                  <a:buNone/>
                </a:pPr>
                <a:endParaRPr lang="en-US" altLang="zh-CN" sz="2200" b="1">
                  <a:latin typeface="Times New Roman" panose="02020603050405020304" pitchFamily="18" charset="0"/>
                  <a:sym typeface="Times New Roman" panose="02020603050405020304" pitchFamily="18" charset="0"/>
                </a:endParaRPr>
              </a:p>
              <a:p>
                <a:pPr algn="ctr" eaLnBrk="1" hangingPunct="1">
                  <a:spcBef>
                    <a:spcPct val="0"/>
                  </a:spcBef>
                  <a:buFontTx/>
                  <a:buNone/>
                </a:pPr>
                <a:endParaRPr lang="en-US" altLang="zh-CN" sz="1800">
                  <a:latin typeface="Times New Roman" panose="02020603050405020304" pitchFamily="18" charset="0"/>
                  <a:sym typeface="Times New Roman" panose="02020603050405020304" pitchFamily="18" charset="0"/>
                </a:endParaRPr>
              </a:p>
            </p:txBody>
          </p:sp>
          <p:sp>
            <p:nvSpPr>
              <p:cNvPr id="69659" name="Text Box 38">
                <a:extLst>
                  <a:ext uri="{FF2B5EF4-FFF2-40B4-BE49-F238E27FC236}">
                    <a16:creationId xmlns:a16="http://schemas.microsoft.com/office/drawing/2014/main" id="{6C545C3D-9DD9-4615-9921-AAF2BB52FF88}"/>
                  </a:ext>
                </a:extLst>
              </p:cNvPr>
              <p:cNvSpPr txBox="1">
                <a:spLocks noChangeArrowheads="1"/>
              </p:cNvSpPr>
              <p:nvPr/>
            </p:nvSpPr>
            <p:spPr bwMode="auto">
              <a:xfrm>
                <a:off x="2340" y="6516"/>
                <a:ext cx="1080" cy="2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216000"/>
                  </a:lnSpc>
                  <a:spcBef>
                    <a:spcPct val="0"/>
                  </a:spcBef>
                  <a:buFontTx/>
                  <a:buNone/>
                </a:pPr>
                <a:r>
                  <a:rPr lang="en-US" altLang="zh-CN" sz="2200" b="1">
                    <a:latin typeface="Times New Roman" panose="02020603050405020304" pitchFamily="18" charset="0"/>
                    <a:sym typeface="Times New Roman" panose="02020603050405020304" pitchFamily="18" charset="0"/>
                  </a:rPr>
                  <a:t>Q</a:t>
                </a:r>
              </a:p>
              <a:p>
                <a:pPr algn="ctr" eaLnBrk="1" hangingPunct="1">
                  <a:lnSpc>
                    <a:spcPct val="216000"/>
                  </a:lnSpc>
                  <a:spcBef>
                    <a:spcPct val="0"/>
                  </a:spcBef>
                  <a:buFontTx/>
                  <a:buNone/>
                </a:pPr>
                <a:endParaRPr lang="en-US" altLang="zh-CN" sz="2200" b="1">
                  <a:latin typeface="Times New Roman" panose="02020603050405020304" pitchFamily="18" charset="0"/>
                  <a:sym typeface="Times New Roman" panose="02020603050405020304" pitchFamily="18" charset="0"/>
                </a:endParaRPr>
              </a:p>
              <a:p>
                <a:pPr algn="ctr" eaLnBrk="1" hangingPunct="1">
                  <a:spcBef>
                    <a:spcPct val="0"/>
                  </a:spcBef>
                  <a:buFontTx/>
                  <a:buNone/>
                </a:pPr>
                <a:endParaRPr lang="en-US" altLang="zh-CN" sz="1800">
                  <a:latin typeface="Times New Roman" panose="02020603050405020304" pitchFamily="18" charset="0"/>
                  <a:sym typeface="Times New Roman" panose="02020603050405020304" pitchFamily="18" charset="0"/>
                </a:endParaRPr>
              </a:p>
            </p:txBody>
          </p:sp>
          <p:sp>
            <p:nvSpPr>
              <p:cNvPr id="69660" name="Text Box 39">
                <a:extLst>
                  <a:ext uri="{FF2B5EF4-FFF2-40B4-BE49-F238E27FC236}">
                    <a16:creationId xmlns:a16="http://schemas.microsoft.com/office/drawing/2014/main" id="{ADEE1C1D-6861-4F41-B283-347046F3541F}"/>
                  </a:ext>
                </a:extLst>
              </p:cNvPr>
              <p:cNvSpPr txBox="1">
                <a:spLocks noChangeArrowheads="1"/>
              </p:cNvSpPr>
              <p:nvPr/>
            </p:nvSpPr>
            <p:spPr bwMode="auto">
              <a:xfrm>
                <a:off x="2340" y="7608"/>
                <a:ext cx="1080" cy="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216000"/>
                  </a:lnSpc>
                  <a:spcBef>
                    <a:spcPct val="0"/>
                  </a:spcBef>
                  <a:buFontTx/>
                  <a:buNone/>
                </a:pPr>
                <a:r>
                  <a:rPr lang="en-US" altLang="zh-CN" sz="2200" b="1">
                    <a:latin typeface="Times New Roman" panose="02020603050405020304" pitchFamily="18" charset="0"/>
                    <a:sym typeface="Times New Roman" panose="02020603050405020304" pitchFamily="18" charset="0"/>
                  </a:rPr>
                  <a:t>J</a:t>
                </a:r>
              </a:p>
              <a:p>
                <a:pPr algn="ctr" eaLnBrk="1" hangingPunct="1">
                  <a:spcBef>
                    <a:spcPct val="0"/>
                  </a:spcBef>
                  <a:buFontTx/>
                  <a:buNone/>
                </a:pPr>
                <a:endParaRPr lang="en-US" altLang="zh-CN" sz="1800">
                  <a:latin typeface="Times New Roman" panose="02020603050405020304" pitchFamily="18" charset="0"/>
                  <a:sym typeface="Times New Roman" panose="02020603050405020304" pitchFamily="18" charset="0"/>
                </a:endParaRPr>
              </a:p>
            </p:txBody>
          </p:sp>
        </p:grpSp>
      </p:grpSp>
      <p:sp>
        <p:nvSpPr>
          <p:cNvPr id="35" name="TextBox 2"/>
          <p:cNvSpPr txBox="1">
            <a:spLocks noChangeArrowheads="1"/>
          </p:cNvSpPr>
          <p:nvPr/>
        </p:nvSpPr>
        <p:spPr bwMode="auto">
          <a:xfrm>
            <a:off x="2934706" y="6381328"/>
            <a:ext cx="42768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dirty="0">
                <a:latin typeface="Times New Roman" panose="02020603050405020304" pitchFamily="18" charset="0"/>
                <a:ea typeface="宋体" panose="02010600030101010101" pitchFamily="2" charset="-122"/>
              </a:rPr>
              <a:t>以</a:t>
            </a:r>
            <a:r>
              <a:rPr lang="zh-CN" altLang="en-US" sz="1800" dirty="0">
                <a:solidFill>
                  <a:srgbClr val="FF0000"/>
                </a:solidFill>
                <a:latin typeface="Times New Roman" panose="02020603050405020304" pitchFamily="18" charset="0"/>
                <a:ea typeface="宋体" panose="02010600030101010101" pitchFamily="2" charset="-122"/>
              </a:rPr>
              <a:t>一定的准则</a:t>
            </a:r>
            <a:r>
              <a:rPr lang="zh-CN" altLang="en-US" sz="1800" dirty="0">
                <a:latin typeface="Times New Roman" panose="02020603050405020304" pitchFamily="18" charset="0"/>
                <a:ea typeface="宋体" panose="02010600030101010101" pitchFamily="2" charset="-122"/>
              </a:rPr>
              <a:t>将相似的物体聚在一起</a:t>
            </a:r>
            <a:endParaRPr lang="zh-CN" altLang="en-US" sz="18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06224238"/>
      </p:ext>
    </p:extLst>
  </p:cSld>
  <p:clrMapOvr>
    <a:masterClrMapping/>
  </p:clrMapOvr>
  <p:transition spd="med">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60" name="Group 15">
            <a:extLst>
              <a:ext uri="{FF2B5EF4-FFF2-40B4-BE49-F238E27FC236}">
                <a16:creationId xmlns:a16="http://schemas.microsoft.com/office/drawing/2014/main" id="{2CB0EEFC-EF78-4250-A0C8-B82209B2CCD2}"/>
              </a:ext>
            </a:extLst>
          </p:cNvPr>
          <p:cNvGrpSpPr>
            <a:grpSpLocks/>
          </p:cNvGrpSpPr>
          <p:nvPr/>
        </p:nvGrpSpPr>
        <p:grpSpPr bwMode="auto">
          <a:xfrm>
            <a:off x="3074194" y="2581374"/>
            <a:ext cx="685800" cy="2574925"/>
            <a:chOff x="2160" y="4170"/>
            <a:chExt cx="1080" cy="4056"/>
          </a:xfrm>
        </p:grpSpPr>
        <p:sp>
          <p:nvSpPr>
            <p:cNvPr id="70697" name="Rectangle 16">
              <a:extLst>
                <a:ext uri="{FF2B5EF4-FFF2-40B4-BE49-F238E27FC236}">
                  <a16:creationId xmlns:a16="http://schemas.microsoft.com/office/drawing/2014/main" id="{05A95C78-1621-4044-A453-6B4748933688}"/>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8" name="Rectangle 17">
              <a:extLst>
                <a:ext uri="{FF2B5EF4-FFF2-40B4-BE49-F238E27FC236}">
                  <a16:creationId xmlns:a16="http://schemas.microsoft.com/office/drawing/2014/main" id="{64BC3A4E-BBC1-47D5-9803-4C700381A1E9}"/>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9" name="Rectangle 18">
              <a:extLst>
                <a:ext uri="{FF2B5EF4-FFF2-40B4-BE49-F238E27FC236}">
                  <a16:creationId xmlns:a16="http://schemas.microsoft.com/office/drawing/2014/main" id="{E8DAD627-B334-4D77-86B5-9AAA7FEAAA73}"/>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700" name="Rectangle 19">
              <a:extLst>
                <a:ext uri="{FF2B5EF4-FFF2-40B4-BE49-F238E27FC236}">
                  <a16:creationId xmlns:a16="http://schemas.microsoft.com/office/drawing/2014/main" id="{1EEC4A59-CEB8-45DE-A955-4185F036F269}"/>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0661" name="Group 20">
            <a:extLst>
              <a:ext uri="{FF2B5EF4-FFF2-40B4-BE49-F238E27FC236}">
                <a16:creationId xmlns:a16="http://schemas.microsoft.com/office/drawing/2014/main" id="{EDB3B279-5F3A-40C5-9BFB-BADF55477E9B}"/>
              </a:ext>
            </a:extLst>
          </p:cNvPr>
          <p:cNvGrpSpPr>
            <a:grpSpLocks/>
          </p:cNvGrpSpPr>
          <p:nvPr/>
        </p:nvGrpSpPr>
        <p:grpSpPr bwMode="auto">
          <a:xfrm>
            <a:off x="4102894" y="2581374"/>
            <a:ext cx="685800" cy="2574925"/>
            <a:chOff x="2160" y="4170"/>
            <a:chExt cx="1080" cy="4056"/>
          </a:xfrm>
        </p:grpSpPr>
        <p:sp>
          <p:nvSpPr>
            <p:cNvPr id="70693" name="Rectangle 21">
              <a:extLst>
                <a:ext uri="{FF2B5EF4-FFF2-40B4-BE49-F238E27FC236}">
                  <a16:creationId xmlns:a16="http://schemas.microsoft.com/office/drawing/2014/main" id="{C9884F9D-8614-4695-8B19-47797223FEC6}"/>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4" name="Rectangle 22">
              <a:extLst>
                <a:ext uri="{FF2B5EF4-FFF2-40B4-BE49-F238E27FC236}">
                  <a16:creationId xmlns:a16="http://schemas.microsoft.com/office/drawing/2014/main" id="{F37748F3-5E2F-46CC-B682-37833041AF8B}"/>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5" name="Rectangle 23">
              <a:extLst>
                <a:ext uri="{FF2B5EF4-FFF2-40B4-BE49-F238E27FC236}">
                  <a16:creationId xmlns:a16="http://schemas.microsoft.com/office/drawing/2014/main" id="{68115F0C-455A-4262-B267-1F5586D398EF}"/>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6" name="Rectangle 24">
              <a:extLst>
                <a:ext uri="{FF2B5EF4-FFF2-40B4-BE49-F238E27FC236}">
                  <a16:creationId xmlns:a16="http://schemas.microsoft.com/office/drawing/2014/main" id="{86EE54F2-567A-46BE-8E16-FAC0E1292D7D}"/>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0662" name="Group 25">
            <a:extLst>
              <a:ext uri="{FF2B5EF4-FFF2-40B4-BE49-F238E27FC236}">
                <a16:creationId xmlns:a16="http://schemas.microsoft.com/office/drawing/2014/main" id="{96F599F9-76F6-4A05-B0D0-36C5D89777FB}"/>
              </a:ext>
            </a:extLst>
          </p:cNvPr>
          <p:cNvGrpSpPr>
            <a:grpSpLocks/>
          </p:cNvGrpSpPr>
          <p:nvPr/>
        </p:nvGrpSpPr>
        <p:grpSpPr bwMode="auto">
          <a:xfrm>
            <a:off x="5131594" y="2581374"/>
            <a:ext cx="685800" cy="2574925"/>
            <a:chOff x="2160" y="4170"/>
            <a:chExt cx="1080" cy="4056"/>
          </a:xfrm>
        </p:grpSpPr>
        <p:sp>
          <p:nvSpPr>
            <p:cNvPr id="70689" name="Rectangle 26">
              <a:extLst>
                <a:ext uri="{FF2B5EF4-FFF2-40B4-BE49-F238E27FC236}">
                  <a16:creationId xmlns:a16="http://schemas.microsoft.com/office/drawing/2014/main" id="{A56416B7-EBBF-488A-8907-EC38050C13A5}"/>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0" name="Rectangle 27">
              <a:extLst>
                <a:ext uri="{FF2B5EF4-FFF2-40B4-BE49-F238E27FC236}">
                  <a16:creationId xmlns:a16="http://schemas.microsoft.com/office/drawing/2014/main" id="{E92F646E-5C3C-4E20-883F-CE19AB799832}"/>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1" name="Rectangle 28">
              <a:extLst>
                <a:ext uri="{FF2B5EF4-FFF2-40B4-BE49-F238E27FC236}">
                  <a16:creationId xmlns:a16="http://schemas.microsoft.com/office/drawing/2014/main" id="{41F29662-E837-4F12-B0C7-7CB67936A7C4}"/>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92" name="Rectangle 29">
              <a:extLst>
                <a:ext uri="{FF2B5EF4-FFF2-40B4-BE49-F238E27FC236}">
                  <a16:creationId xmlns:a16="http://schemas.microsoft.com/office/drawing/2014/main" id="{331981C8-9F26-4CF2-BD80-1C1E91CBA194}"/>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0663" name="Group 30">
            <a:extLst>
              <a:ext uri="{FF2B5EF4-FFF2-40B4-BE49-F238E27FC236}">
                <a16:creationId xmlns:a16="http://schemas.microsoft.com/office/drawing/2014/main" id="{557DE9E6-5C7F-4001-93FF-06495A860D02}"/>
              </a:ext>
            </a:extLst>
          </p:cNvPr>
          <p:cNvGrpSpPr>
            <a:grpSpLocks/>
          </p:cNvGrpSpPr>
          <p:nvPr/>
        </p:nvGrpSpPr>
        <p:grpSpPr bwMode="auto">
          <a:xfrm>
            <a:off x="6160294" y="2581374"/>
            <a:ext cx="685800" cy="2574925"/>
            <a:chOff x="2160" y="4170"/>
            <a:chExt cx="1080" cy="4056"/>
          </a:xfrm>
        </p:grpSpPr>
        <p:sp>
          <p:nvSpPr>
            <p:cNvPr id="70685" name="Rectangle 31">
              <a:extLst>
                <a:ext uri="{FF2B5EF4-FFF2-40B4-BE49-F238E27FC236}">
                  <a16:creationId xmlns:a16="http://schemas.microsoft.com/office/drawing/2014/main" id="{85886883-CEF2-417F-A2C6-071FFC62DB9E}"/>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6" name="Rectangle 32">
              <a:extLst>
                <a:ext uri="{FF2B5EF4-FFF2-40B4-BE49-F238E27FC236}">
                  <a16:creationId xmlns:a16="http://schemas.microsoft.com/office/drawing/2014/main" id="{1419D54F-368A-44D3-891B-873089C1DC5C}"/>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7" name="Rectangle 33">
              <a:extLst>
                <a:ext uri="{FF2B5EF4-FFF2-40B4-BE49-F238E27FC236}">
                  <a16:creationId xmlns:a16="http://schemas.microsoft.com/office/drawing/2014/main" id="{1F251FF3-C042-4241-9A01-CE5B8ACB8098}"/>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8" name="Rectangle 34">
              <a:extLst>
                <a:ext uri="{FF2B5EF4-FFF2-40B4-BE49-F238E27FC236}">
                  <a16:creationId xmlns:a16="http://schemas.microsoft.com/office/drawing/2014/main" id="{69555704-8954-4E1B-90EB-A8957FF3ED80}"/>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70666" name="AutoShape 5">
            <a:extLst>
              <a:ext uri="{FF2B5EF4-FFF2-40B4-BE49-F238E27FC236}">
                <a16:creationId xmlns:a16="http://schemas.microsoft.com/office/drawing/2014/main" id="{A98EBECC-63AE-4E46-BAE0-C5958DE61A00}"/>
              </a:ext>
            </a:extLst>
          </p:cNvPr>
          <p:cNvSpPr>
            <a:spLocks noChangeArrowheads="1"/>
          </p:cNvSpPr>
          <p:nvPr/>
        </p:nvSpPr>
        <p:spPr bwMode="auto">
          <a:xfrm>
            <a:off x="6160294" y="1789212"/>
            <a:ext cx="571500" cy="4953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708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grpSp>
        <p:nvGrpSpPr>
          <p:cNvPr id="70667" name="Group 6">
            <a:extLst>
              <a:ext uri="{FF2B5EF4-FFF2-40B4-BE49-F238E27FC236}">
                <a16:creationId xmlns:a16="http://schemas.microsoft.com/office/drawing/2014/main" id="{987B22AD-0D08-4637-9C91-815CD8774467}"/>
              </a:ext>
            </a:extLst>
          </p:cNvPr>
          <p:cNvGrpSpPr>
            <a:grpSpLocks/>
          </p:cNvGrpSpPr>
          <p:nvPr/>
        </p:nvGrpSpPr>
        <p:grpSpPr bwMode="auto">
          <a:xfrm>
            <a:off x="4177506" y="1689199"/>
            <a:ext cx="611187" cy="595313"/>
            <a:chOff x="5399" y="2453"/>
            <a:chExt cx="962" cy="937"/>
          </a:xfrm>
        </p:grpSpPr>
        <p:sp>
          <p:nvSpPr>
            <p:cNvPr id="70681" name="Oval 7">
              <a:extLst>
                <a:ext uri="{FF2B5EF4-FFF2-40B4-BE49-F238E27FC236}">
                  <a16:creationId xmlns:a16="http://schemas.microsoft.com/office/drawing/2014/main" id="{3AB64902-5A54-4BB4-A9DB-EB390E52AB60}"/>
                </a:ext>
              </a:extLst>
            </p:cNvPr>
            <p:cNvSpPr>
              <a:spLocks noChangeArrowheads="1"/>
            </p:cNvSpPr>
            <p:nvPr/>
          </p:nvSpPr>
          <p:spPr bwMode="auto">
            <a:xfrm>
              <a:off x="5580" y="2453"/>
              <a:ext cx="541" cy="469"/>
            </a:xfrm>
            <a:prstGeom prst="ellipse">
              <a:avLst/>
            </a:prstGeom>
            <a:solidFill>
              <a:srgbClr val="000000"/>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2" name="Oval 8">
              <a:extLst>
                <a:ext uri="{FF2B5EF4-FFF2-40B4-BE49-F238E27FC236}">
                  <a16:creationId xmlns:a16="http://schemas.microsoft.com/office/drawing/2014/main" id="{96B35AEC-AE00-4F49-AFBE-8E101C3BA6CF}"/>
                </a:ext>
              </a:extLst>
            </p:cNvPr>
            <p:cNvSpPr>
              <a:spLocks noChangeArrowheads="1"/>
            </p:cNvSpPr>
            <p:nvPr/>
          </p:nvSpPr>
          <p:spPr bwMode="auto">
            <a:xfrm>
              <a:off x="5820"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3" name="Oval 9">
              <a:extLst>
                <a:ext uri="{FF2B5EF4-FFF2-40B4-BE49-F238E27FC236}">
                  <a16:creationId xmlns:a16="http://schemas.microsoft.com/office/drawing/2014/main" id="{DFF83B9F-010F-490F-A828-4CDC2B70A793}"/>
                </a:ext>
              </a:extLst>
            </p:cNvPr>
            <p:cNvSpPr>
              <a:spLocks noChangeArrowheads="1"/>
            </p:cNvSpPr>
            <p:nvPr/>
          </p:nvSpPr>
          <p:spPr bwMode="auto">
            <a:xfrm>
              <a:off x="5399"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84" name="AutoShape 10">
              <a:extLst>
                <a:ext uri="{FF2B5EF4-FFF2-40B4-BE49-F238E27FC236}">
                  <a16:creationId xmlns:a16="http://schemas.microsoft.com/office/drawing/2014/main" id="{BBCE1321-CD40-4676-819C-E25F1AF75E73}"/>
                </a:ext>
              </a:extLst>
            </p:cNvPr>
            <p:cNvSpPr>
              <a:spLocks noChangeArrowheads="1"/>
            </p:cNvSpPr>
            <p:nvPr/>
          </p:nvSpPr>
          <p:spPr bwMode="auto">
            <a:xfrm>
              <a:off x="5790" y="3078"/>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70668" name="AutoShape 11">
            <a:extLst>
              <a:ext uri="{FF2B5EF4-FFF2-40B4-BE49-F238E27FC236}">
                <a16:creationId xmlns:a16="http://schemas.microsoft.com/office/drawing/2014/main" id="{F8733F3A-F026-44F0-93C2-821BA248E60B}"/>
              </a:ext>
            </a:extLst>
          </p:cNvPr>
          <p:cNvSpPr>
            <a:spLocks noChangeArrowheads="1"/>
          </p:cNvSpPr>
          <p:nvPr/>
        </p:nvSpPr>
        <p:spPr bwMode="auto">
          <a:xfrm>
            <a:off x="5131594" y="1689199"/>
            <a:ext cx="571500" cy="595313"/>
          </a:xfrm>
          <a:prstGeom prst="flowChartDecision">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nvGrpSpPr>
          <p:cNvPr id="70669" name="Group 12">
            <a:extLst>
              <a:ext uri="{FF2B5EF4-FFF2-40B4-BE49-F238E27FC236}">
                <a16:creationId xmlns:a16="http://schemas.microsoft.com/office/drawing/2014/main" id="{5D7E2DFA-FC49-404C-B83B-19E34593143F}"/>
              </a:ext>
            </a:extLst>
          </p:cNvPr>
          <p:cNvGrpSpPr>
            <a:grpSpLocks/>
          </p:cNvGrpSpPr>
          <p:nvPr/>
        </p:nvGrpSpPr>
        <p:grpSpPr bwMode="auto">
          <a:xfrm>
            <a:off x="3188494" y="1689199"/>
            <a:ext cx="571500" cy="595313"/>
            <a:chOff x="5040" y="4014"/>
            <a:chExt cx="1080" cy="1092"/>
          </a:xfrm>
        </p:grpSpPr>
        <p:sp>
          <p:nvSpPr>
            <p:cNvPr id="70679" name="AutoShape 13">
              <a:extLst>
                <a:ext uri="{FF2B5EF4-FFF2-40B4-BE49-F238E27FC236}">
                  <a16:creationId xmlns:a16="http://schemas.microsoft.com/office/drawing/2014/main" id="{C11FD136-E5B4-44A0-B6FD-F615908C4A97}"/>
                </a:ext>
              </a:extLst>
            </p:cNvPr>
            <p:cNvSpPr>
              <a:spLocks noChangeArrowheads="1"/>
            </p:cNvSpPr>
            <p:nvPr/>
          </p:nvSpPr>
          <p:spPr bwMode="auto">
            <a:xfrm rot="10800000">
              <a:off x="5040" y="4014"/>
              <a:ext cx="1080" cy="9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68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sp>
          <p:nvSpPr>
            <p:cNvPr id="70680" name="AutoShape 14">
              <a:extLst>
                <a:ext uri="{FF2B5EF4-FFF2-40B4-BE49-F238E27FC236}">
                  <a16:creationId xmlns:a16="http://schemas.microsoft.com/office/drawing/2014/main" id="{0C8DED82-F122-4D3C-94FB-CBD4F19CA707}"/>
                </a:ext>
              </a:extLst>
            </p:cNvPr>
            <p:cNvSpPr>
              <a:spLocks noChangeArrowheads="1"/>
            </p:cNvSpPr>
            <p:nvPr/>
          </p:nvSpPr>
          <p:spPr bwMode="auto">
            <a:xfrm>
              <a:off x="5490" y="4794"/>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0670" name="Group 35">
            <a:extLst>
              <a:ext uri="{FF2B5EF4-FFF2-40B4-BE49-F238E27FC236}">
                <a16:creationId xmlns:a16="http://schemas.microsoft.com/office/drawing/2014/main" id="{73BE1E2B-7449-449E-9E73-7E646B6AC54D}"/>
              </a:ext>
            </a:extLst>
          </p:cNvPr>
          <p:cNvGrpSpPr>
            <a:grpSpLocks/>
          </p:cNvGrpSpPr>
          <p:nvPr/>
        </p:nvGrpSpPr>
        <p:grpSpPr bwMode="auto">
          <a:xfrm>
            <a:off x="2267744" y="2594074"/>
            <a:ext cx="685800" cy="2576513"/>
            <a:chOff x="2160" y="4514"/>
            <a:chExt cx="1080" cy="4056"/>
          </a:xfrm>
        </p:grpSpPr>
        <p:sp>
          <p:nvSpPr>
            <p:cNvPr id="70675" name="Text Box 36">
              <a:extLst>
                <a:ext uri="{FF2B5EF4-FFF2-40B4-BE49-F238E27FC236}">
                  <a16:creationId xmlns:a16="http://schemas.microsoft.com/office/drawing/2014/main" id="{0DCAE9B5-6763-46CE-853E-A4A76C35D9D8}"/>
                </a:ext>
              </a:extLst>
            </p:cNvPr>
            <p:cNvSpPr txBox="1">
              <a:spLocks noChangeArrowheads="1"/>
            </p:cNvSpPr>
            <p:nvPr/>
          </p:nvSpPr>
          <p:spPr bwMode="auto">
            <a:xfrm>
              <a:off x="2160" y="4514"/>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A</a:t>
              </a:r>
            </a:p>
          </p:txBody>
        </p:sp>
        <p:sp>
          <p:nvSpPr>
            <p:cNvPr id="70676" name="Text Box 37">
              <a:extLst>
                <a:ext uri="{FF2B5EF4-FFF2-40B4-BE49-F238E27FC236}">
                  <a16:creationId xmlns:a16="http://schemas.microsoft.com/office/drawing/2014/main" id="{C8DF2BEF-2EED-4B63-9D49-DCE48BF7130A}"/>
                </a:ext>
              </a:extLst>
            </p:cNvPr>
            <p:cNvSpPr txBox="1">
              <a:spLocks noChangeArrowheads="1"/>
            </p:cNvSpPr>
            <p:nvPr/>
          </p:nvSpPr>
          <p:spPr bwMode="auto">
            <a:xfrm>
              <a:off x="2160" y="5606"/>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K</a:t>
              </a:r>
            </a:p>
          </p:txBody>
        </p:sp>
        <p:sp>
          <p:nvSpPr>
            <p:cNvPr id="70677" name="Text Box 38">
              <a:extLst>
                <a:ext uri="{FF2B5EF4-FFF2-40B4-BE49-F238E27FC236}">
                  <a16:creationId xmlns:a16="http://schemas.microsoft.com/office/drawing/2014/main" id="{E655CFDC-F9FA-45DE-801B-B631979FD132}"/>
                </a:ext>
              </a:extLst>
            </p:cNvPr>
            <p:cNvSpPr txBox="1">
              <a:spLocks noChangeArrowheads="1"/>
            </p:cNvSpPr>
            <p:nvPr/>
          </p:nvSpPr>
          <p:spPr bwMode="auto">
            <a:xfrm>
              <a:off x="2160" y="6698"/>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Q</a:t>
              </a:r>
            </a:p>
          </p:txBody>
        </p:sp>
        <p:sp>
          <p:nvSpPr>
            <p:cNvPr id="70678" name="Text Box 39">
              <a:extLst>
                <a:ext uri="{FF2B5EF4-FFF2-40B4-BE49-F238E27FC236}">
                  <a16:creationId xmlns:a16="http://schemas.microsoft.com/office/drawing/2014/main" id="{C6493C40-62A3-4A0B-A3C9-DD5F880A76B6}"/>
                </a:ext>
              </a:extLst>
            </p:cNvPr>
            <p:cNvSpPr txBox="1">
              <a:spLocks noChangeArrowheads="1"/>
            </p:cNvSpPr>
            <p:nvPr/>
          </p:nvSpPr>
          <p:spPr bwMode="auto">
            <a:xfrm>
              <a:off x="2160" y="7790"/>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J</a:t>
              </a:r>
            </a:p>
          </p:txBody>
        </p:sp>
      </p:grpSp>
      <p:sp>
        <p:nvSpPr>
          <p:cNvPr id="70671" name="Rectangle 40">
            <a:extLst>
              <a:ext uri="{FF2B5EF4-FFF2-40B4-BE49-F238E27FC236}">
                <a16:creationId xmlns:a16="http://schemas.microsoft.com/office/drawing/2014/main" id="{EACC2AF4-8363-46B3-A78A-C602042EDE4C}"/>
              </a:ext>
            </a:extLst>
          </p:cNvPr>
          <p:cNvSpPr>
            <a:spLocks noChangeArrowheads="1"/>
          </p:cNvSpPr>
          <p:nvPr/>
        </p:nvSpPr>
        <p:spPr bwMode="auto">
          <a:xfrm>
            <a:off x="3029744"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72" name="Rectangle 41">
            <a:extLst>
              <a:ext uri="{FF2B5EF4-FFF2-40B4-BE49-F238E27FC236}">
                <a16:creationId xmlns:a16="http://schemas.microsoft.com/office/drawing/2014/main" id="{EA1B63EB-D66E-4F6E-B8BD-54397C43D045}"/>
              </a:ext>
            </a:extLst>
          </p:cNvPr>
          <p:cNvSpPr>
            <a:spLocks noChangeArrowheads="1"/>
          </p:cNvSpPr>
          <p:nvPr/>
        </p:nvSpPr>
        <p:spPr bwMode="auto">
          <a:xfrm>
            <a:off x="4037806"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73" name="Rectangle 42">
            <a:extLst>
              <a:ext uri="{FF2B5EF4-FFF2-40B4-BE49-F238E27FC236}">
                <a16:creationId xmlns:a16="http://schemas.microsoft.com/office/drawing/2014/main" id="{F6E816FB-5C80-4199-A478-7C9016AD840E}"/>
              </a:ext>
            </a:extLst>
          </p:cNvPr>
          <p:cNvSpPr>
            <a:spLocks noChangeArrowheads="1"/>
          </p:cNvSpPr>
          <p:nvPr/>
        </p:nvSpPr>
        <p:spPr bwMode="auto">
          <a:xfrm>
            <a:off x="5117306"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74" name="Rectangle 43">
            <a:extLst>
              <a:ext uri="{FF2B5EF4-FFF2-40B4-BE49-F238E27FC236}">
                <a16:creationId xmlns:a16="http://schemas.microsoft.com/office/drawing/2014/main" id="{33FA31A9-1FB2-45CB-9AEF-E8A4724E35F2}"/>
              </a:ext>
            </a:extLst>
          </p:cNvPr>
          <p:cNvSpPr>
            <a:spLocks noChangeArrowheads="1"/>
          </p:cNvSpPr>
          <p:nvPr/>
        </p:nvSpPr>
        <p:spPr bwMode="auto">
          <a:xfrm>
            <a:off x="6125369"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0665" name="Text Box 45">
            <a:extLst>
              <a:ext uri="{FF2B5EF4-FFF2-40B4-BE49-F238E27FC236}">
                <a16:creationId xmlns:a16="http://schemas.microsoft.com/office/drawing/2014/main" id="{09A55AFB-C7D9-4CAD-8B9D-A090A76F2757}"/>
              </a:ext>
            </a:extLst>
          </p:cNvPr>
          <p:cNvSpPr txBox="1">
            <a:spLocks noChangeArrowheads="1"/>
          </p:cNvSpPr>
          <p:nvPr/>
        </p:nvSpPr>
        <p:spPr bwMode="auto">
          <a:xfrm>
            <a:off x="3436556" y="5435700"/>
            <a:ext cx="3129406"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2400" b="0" dirty="0">
                <a:latin typeface="Times New Roman" panose="02020603050405020304" pitchFamily="18" charset="0"/>
                <a:sym typeface="Times New Roman" panose="02020603050405020304" pitchFamily="18" charset="0"/>
              </a:rPr>
              <a:t>花色相同的牌</a:t>
            </a:r>
            <a:endParaRPr lang="en-US" altLang="zh-CN" sz="2400" b="0" dirty="0">
              <a:latin typeface="Times New Roman" panose="02020603050405020304" pitchFamily="18" charset="0"/>
              <a:sym typeface="Times New Roman" panose="02020603050405020304" pitchFamily="18" charset="0"/>
            </a:endParaRPr>
          </a:p>
        </p:txBody>
      </p:sp>
      <p:sp>
        <p:nvSpPr>
          <p:cNvPr id="46" name="Rectangle 2">
            <a:extLst>
              <a:ext uri="{FF2B5EF4-FFF2-40B4-BE49-F238E27FC236}">
                <a16:creationId xmlns:a16="http://schemas.microsoft.com/office/drawing/2014/main" id="{E9ECB502-1626-4574-8CEA-F07E49DC30A3}"/>
              </a:ext>
            </a:extLst>
          </p:cNvPr>
          <p:cNvSpPr txBox="1">
            <a:spLocks noRot="1"/>
          </p:cNvSpPr>
          <p:nvPr/>
        </p:nvSpPr>
        <p:spPr>
          <a:xfrm>
            <a:off x="756000" y="108000"/>
            <a:ext cx="3880214"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spc="50" dirty="0">
                <a:solidFill>
                  <a:schemeClr val="bg1"/>
                </a:solidFill>
                <a:latin typeface="+mn-lt"/>
                <a:ea typeface="+mn-ea"/>
                <a:cs typeface="+mn-ea"/>
                <a:sym typeface="Times New Roman" panose="02020603050405020304" pitchFamily="18" charset="0"/>
              </a:rPr>
              <a:t>5</a:t>
            </a:r>
            <a:r>
              <a:rPr lang="en-US" altLang="zh-CN" sz="2600" b="1" spc="50" dirty="0">
                <a:solidFill>
                  <a:schemeClr val="bg1"/>
                </a:solidFill>
                <a:latin typeface="+mn-lt"/>
                <a:ea typeface="+mn-ea"/>
                <a:cs typeface="+mn-ea"/>
                <a:sym typeface="Times New Roman" panose="02020603050405020304" pitchFamily="18" charset="0"/>
              </a:rPr>
              <a:t>.3.1 </a:t>
            </a:r>
            <a:r>
              <a:rPr lang="zh-CN" altLang="en-US" sz="2600" b="1" spc="50" dirty="0">
                <a:solidFill>
                  <a:schemeClr val="bg1"/>
                </a:solidFill>
                <a:latin typeface="+mn-lt"/>
                <a:ea typeface="+mn-ea"/>
                <a:cs typeface="+mn-ea"/>
                <a:sym typeface="Times New Roman" panose="02020603050405020304" pitchFamily="18" charset="0"/>
              </a:rPr>
              <a:t>聚类分析原理介绍</a:t>
            </a:r>
          </a:p>
        </p:txBody>
      </p:sp>
      <p:sp>
        <p:nvSpPr>
          <p:cNvPr id="43" name="TextBox 2"/>
          <p:cNvSpPr txBox="1">
            <a:spLocks noChangeArrowheads="1"/>
          </p:cNvSpPr>
          <p:nvPr/>
        </p:nvSpPr>
        <p:spPr bwMode="auto">
          <a:xfrm>
            <a:off x="2934706" y="6381328"/>
            <a:ext cx="42768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dirty="0">
                <a:latin typeface="Times New Roman" panose="02020603050405020304" pitchFamily="18" charset="0"/>
                <a:ea typeface="宋体" panose="02010600030101010101" pitchFamily="2" charset="-122"/>
              </a:rPr>
              <a:t>以</a:t>
            </a:r>
            <a:r>
              <a:rPr lang="zh-CN" altLang="en-US" sz="1800" dirty="0">
                <a:solidFill>
                  <a:srgbClr val="FF0000"/>
                </a:solidFill>
                <a:latin typeface="Times New Roman" panose="02020603050405020304" pitchFamily="18" charset="0"/>
                <a:ea typeface="宋体" panose="02010600030101010101" pitchFamily="2" charset="-122"/>
              </a:rPr>
              <a:t>一定的准则</a:t>
            </a:r>
            <a:r>
              <a:rPr lang="zh-CN" altLang="en-US" sz="1800" dirty="0">
                <a:latin typeface="Times New Roman" panose="02020603050405020304" pitchFamily="18" charset="0"/>
                <a:ea typeface="宋体" panose="02010600030101010101" pitchFamily="2" charset="-122"/>
              </a:rPr>
              <a:t>将相似的物体聚在一起</a:t>
            </a:r>
            <a:endParaRPr lang="zh-CN" altLang="en-US" sz="18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69128378"/>
      </p:ext>
    </p:extLst>
  </p:cSld>
  <p:clrMapOvr>
    <a:masterClrMapping/>
  </p:clrMapOvr>
  <p:transition spd="med">
    <p:split orient="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4" name="Group 15">
            <a:extLst>
              <a:ext uri="{FF2B5EF4-FFF2-40B4-BE49-F238E27FC236}">
                <a16:creationId xmlns:a16="http://schemas.microsoft.com/office/drawing/2014/main" id="{10017E87-D9B7-4364-B749-115E4F55AD62}"/>
              </a:ext>
            </a:extLst>
          </p:cNvPr>
          <p:cNvGrpSpPr>
            <a:grpSpLocks/>
          </p:cNvGrpSpPr>
          <p:nvPr/>
        </p:nvGrpSpPr>
        <p:grpSpPr bwMode="auto">
          <a:xfrm>
            <a:off x="3146202" y="2656148"/>
            <a:ext cx="685800" cy="2574925"/>
            <a:chOff x="2160" y="4170"/>
            <a:chExt cx="1080" cy="4056"/>
          </a:xfrm>
        </p:grpSpPr>
        <p:sp>
          <p:nvSpPr>
            <p:cNvPr id="71720" name="Rectangle 16">
              <a:extLst>
                <a:ext uri="{FF2B5EF4-FFF2-40B4-BE49-F238E27FC236}">
                  <a16:creationId xmlns:a16="http://schemas.microsoft.com/office/drawing/2014/main" id="{69915929-FCDB-4180-A743-2AD22849433D}"/>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21" name="Rectangle 17">
              <a:extLst>
                <a:ext uri="{FF2B5EF4-FFF2-40B4-BE49-F238E27FC236}">
                  <a16:creationId xmlns:a16="http://schemas.microsoft.com/office/drawing/2014/main" id="{91401E44-0AA7-4B49-8617-248A446EA1CC}"/>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22" name="Rectangle 18">
              <a:extLst>
                <a:ext uri="{FF2B5EF4-FFF2-40B4-BE49-F238E27FC236}">
                  <a16:creationId xmlns:a16="http://schemas.microsoft.com/office/drawing/2014/main" id="{A2740083-3937-4F60-A907-E9F03910B075}"/>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23" name="Rectangle 19">
              <a:extLst>
                <a:ext uri="{FF2B5EF4-FFF2-40B4-BE49-F238E27FC236}">
                  <a16:creationId xmlns:a16="http://schemas.microsoft.com/office/drawing/2014/main" id="{FFA02C09-F912-429F-A4F4-0328403121C1}"/>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1685" name="Group 20">
            <a:extLst>
              <a:ext uri="{FF2B5EF4-FFF2-40B4-BE49-F238E27FC236}">
                <a16:creationId xmlns:a16="http://schemas.microsoft.com/office/drawing/2014/main" id="{4B183A4F-96DA-4609-8830-8BC61C44A52C}"/>
              </a:ext>
            </a:extLst>
          </p:cNvPr>
          <p:cNvGrpSpPr>
            <a:grpSpLocks/>
          </p:cNvGrpSpPr>
          <p:nvPr/>
        </p:nvGrpSpPr>
        <p:grpSpPr bwMode="auto">
          <a:xfrm>
            <a:off x="4174902" y="2656148"/>
            <a:ext cx="685800" cy="2574925"/>
            <a:chOff x="2160" y="4170"/>
            <a:chExt cx="1080" cy="4056"/>
          </a:xfrm>
        </p:grpSpPr>
        <p:sp>
          <p:nvSpPr>
            <p:cNvPr id="71716" name="Rectangle 21">
              <a:extLst>
                <a:ext uri="{FF2B5EF4-FFF2-40B4-BE49-F238E27FC236}">
                  <a16:creationId xmlns:a16="http://schemas.microsoft.com/office/drawing/2014/main" id="{27545C0F-8094-4C9C-9782-061DC95E2FBD}"/>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7" name="Rectangle 22">
              <a:extLst>
                <a:ext uri="{FF2B5EF4-FFF2-40B4-BE49-F238E27FC236}">
                  <a16:creationId xmlns:a16="http://schemas.microsoft.com/office/drawing/2014/main" id="{7DD8B716-ACDA-4E65-BF56-5BB5C59B72C5}"/>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8" name="Rectangle 23">
              <a:extLst>
                <a:ext uri="{FF2B5EF4-FFF2-40B4-BE49-F238E27FC236}">
                  <a16:creationId xmlns:a16="http://schemas.microsoft.com/office/drawing/2014/main" id="{5C278B33-55DB-4E87-9490-2E893C570BD3}"/>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9" name="Rectangle 24">
              <a:extLst>
                <a:ext uri="{FF2B5EF4-FFF2-40B4-BE49-F238E27FC236}">
                  <a16:creationId xmlns:a16="http://schemas.microsoft.com/office/drawing/2014/main" id="{22DBA68F-417B-4A1B-86F1-F6182392CF23}"/>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1686" name="Group 25">
            <a:extLst>
              <a:ext uri="{FF2B5EF4-FFF2-40B4-BE49-F238E27FC236}">
                <a16:creationId xmlns:a16="http://schemas.microsoft.com/office/drawing/2014/main" id="{DF18C4B5-DB88-4F93-B62E-3B4C3162150B}"/>
              </a:ext>
            </a:extLst>
          </p:cNvPr>
          <p:cNvGrpSpPr>
            <a:grpSpLocks/>
          </p:cNvGrpSpPr>
          <p:nvPr/>
        </p:nvGrpSpPr>
        <p:grpSpPr bwMode="auto">
          <a:xfrm>
            <a:off x="5203602" y="2656148"/>
            <a:ext cx="685800" cy="2574925"/>
            <a:chOff x="2160" y="4170"/>
            <a:chExt cx="1080" cy="4056"/>
          </a:xfrm>
        </p:grpSpPr>
        <p:sp>
          <p:nvSpPr>
            <p:cNvPr id="71712" name="Rectangle 26">
              <a:extLst>
                <a:ext uri="{FF2B5EF4-FFF2-40B4-BE49-F238E27FC236}">
                  <a16:creationId xmlns:a16="http://schemas.microsoft.com/office/drawing/2014/main" id="{C2858C4C-94DE-46B0-ABC2-A746FAA3C4B5}"/>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3" name="Rectangle 27">
              <a:extLst>
                <a:ext uri="{FF2B5EF4-FFF2-40B4-BE49-F238E27FC236}">
                  <a16:creationId xmlns:a16="http://schemas.microsoft.com/office/drawing/2014/main" id="{08352D88-1D29-4725-843E-EE40101B5108}"/>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4" name="Rectangle 28">
              <a:extLst>
                <a:ext uri="{FF2B5EF4-FFF2-40B4-BE49-F238E27FC236}">
                  <a16:creationId xmlns:a16="http://schemas.microsoft.com/office/drawing/2014/main" id="{BC9CFFC0-95AD-4482-8F93-E2A64A594D0E}"/>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5" name="Rectangle 29">
              <a:extLst>
                <a:ext uri="{FF2B5EF4-FFF2-40B4-BE49-F238E27FC236}">
                  <a16:creationId xmlns:a16="http://schemas.microsoft.com/office/drawing/2014/main" id="{4935EA7E-AE5D-4B28-9717-DB948471E363}"/>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1687" name="Group 30">
            <a:extLst>
              <a:ext uri="{FF2B5EF4-FFF2-40B4-BE49-F238E27FC236}">
                <a16:creationId xmlns:a16="http://schemas.microsoft.com/office/drawing/2014/main" id="{E75370ED-625F-4FA2-8245-39392FC9B943}"/>
              </a:ext>
            </a:extLst>
          </p:cNvPr>
          <p:cNvGrpSpPr>
            <a:grpSpLocks/>
          </p:cNvGrpSpPr>
          <p:nvPr/>
        </p:nvGrpSpPr>
        <p:grpSpPr bwMode="auto">
          <a:xfrm>
            <a:off x="6232302" y="2656148"/>
            <a:ext cx="685800" cy="2574925"/>
            <a:chOff x="2160" y="4170"/>
            <a:chExt cx="1080" cy="4056"/>
          </a:xfrm>
        </p:grpSpPr>
        <p:sp>
          <p:nvSpPr>
            <p:cNvPr id="71708" name="Rectangle 31">
              <a:extLst>
                <a:ext uri="{FF2B5EF4-FFF2-40B4-BE49-F238E27FC236}">
                  <a16:creationId xmlns:a16="http://schemas.microsoft.com/office/drawing/2014/main" id="{772F3F83-6285-42F5-B223-52BC187578D0}"/>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09" name="Rectangle 32">
              <a:extLst>
                <a:ext uri="{FF2B5EF4-FFF2-40B4-BE49-F238E27FC236}">
                  <a16:creationId xmlns:a16="http://schemas.microsoft.com/office/drawing/2014/main" id="{A97D87B2-D529-43C7-B762-4CDB6C6079F0}"/>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0" name="Rectangle 33">
              <a:extLst>
                <a:ext uri="{FF2B5EF4-FFF2-40B4-BE49-F238E27FC236}">
                  <a16:creationId xmlns:a16="http://schemas.microsoft.com/office/drawing/2014/main" id="{8F937AD5-6CAA-4530-80E3-779A4D2329A9}"/>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711" name="Rectangle 34">
              <a:extLst>
                <a:ext uri="{FF2B5EF4-FFF2-40B4-BE49-F238E27FC236}">
                  <a16:creationId xmlns:a16="http://schemas.microsoft.com/office/drawing/2014/main" id="{C2148316-88CC-4C5C-9D0D-943BC70049E3}"/>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71688" name="Rectangle 41">
            <a:extLst>
              <a:ext uri="{FF2B5EF4-FFF2-40B4-BE49-F238E27FC236}">
                <a16:creationId xmlns:a16="http://schemas.microsoft.com/office/drawing/2014/main" id="{03C05A5A-83C6-45DC-8CD8-4DE45103B2E0}"/>
              </a:ext>
            </a:extLst>
          </p:cNvPr>
          <p:cNvSpPr>
            <a:spLocks noChangeArrowheads="1"/>
          </p:cNvSpPr>
          <p:nvPr/>
        </p:nvSpPr>
        <p:spPr bwMode="auto">
          <a:xfrm>
            <a:off x="3101752" y="3286386"/>
            <a:ext cx="3816350" cy="5762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latin typeface="Times New Roman" panose="02020603050405020304" pitchFamily="18" charset="0"/>
              <a:sym typeface="Times New Roman" panose="02020603050405020304" pitchFamily="18" charset="0"/>
            </a:endParaRPr>
          </a:p>
        </p:txBody>
      </p:sp>
      <p:sp>
        <p:nvSpPr>
          <p:cNvPr id="71694" name="Rectangle 40">
            <a:extLst>
              <a:ext uri="{FF2B5EF4-FFF2-40B4-BE49-F238E27FC236}">
                <a16:creationId xmlns:a16="http://schemas.microsoft.com/office/drawing/2014/main" id="{BF416C27-A2DF-41A8-97D2-49AB90D5346E}"/>
              </a:ext>
            </a:extLst>
          </p:cNvPr>
          <p:cNvSpPr>
            <a:spLocks noChangeArrowheads="1"/>
          </p:cNvSpPr>
          <p:nvPr/>
        </p:nvSpPr>
        <p:spPr bwMode="auto">
          <a:xfrm>
            <a:off x="3101752" y="2567248"/>
            <a:ext cx="381635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71695" name="Rectangle 42">
            <a:extLst>
              <a:ext uri="{FF2B5EF4-FFF2-40B4-BE49-F238E27FC236}">
                <a16:creationId xmlns:a16="http://schemas.microsoft.com/office/drawing/2014/main" id="{0D55FF65-DCFB-494E-873F-8747ACC4AB1C}"/>
              </a:ext>
            </a:extLst>
          </p:cNvPr>
          <p:cNvSpPr>
            <a:spLocks noChangeArrowheads="1"/>
          </p:cNvSpPr>
          <p:nvPr/>
        </p:nvSpPr>
        <p:spPr bwMode="auto">
          <a:xfrm>
            <a:off x="3101752" y="4007111"/>
            <a:ext cx="3816350" cy="538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latin typeface="Times New Roman" panose="02020603050405020304" pitchFamily="18" charset="0"/>
              <a:sym typeface="Times New Roman" panose="02020603050405020304" pitchFamily="18" charset="0"/>
            </a:endParaRPr>
          </a:p>
        </p:txBody>
      </p:sp>
      <p:sp>
        <p:nvSpPr>
          <p:cNvPr id="71696" name="Rectangle 43">
            <a:extLst>
              <a:ext uri="{FF2B5EF4-FFF2-40B4-BE49-F238E27FC236}">
                <a16:creationId xmlns:a16="http://schemas.microsoft.com/office/drawing/2014/main" id="{ACB3D77E-D7A3-4F95-9CF1-86741CE0FCA8}"/>
              </a:ext>
            </a:extLst>
          </p:cNvPr>
          <p:cNvSpPr>
            <a:spLocks noChangeArrowheads="1"/>
          </p:cNvSpPr>
          <p:nvPr/>
        </p:nvSpPr>
        <p:spPr bwMode="auto">
          <a:xfrm>
            <a:off x="3101752" y="4726248"/>
            <a:ext cx="3816350" cy="5048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5" name="Rectangle 2">
            <a:extLst>
              <a:ext uri="{FF2B5EF4-FFF2-40B4-BE49-F238E27FC236}">
                <a16:creationId xmlns:a16="http://schemas.microsoft.com/office/drawing/2014/main" id="{F845D245-A008-4B5A-A4DE-CBF109407941}"/>
              </a:ext>
            </a:extLst>
          </p:cNvPr>
          <p:cNvSpPr txBox="1">
            <a:spLocks noRot="1"/>
          </p:cNvSpPr>
          <p:nvPr/>
        </p:nvSpPr>
        <p:spPr>
          <a:xfrm>
            <a:off x="756000" y="108000"/>
            <a:ext cx="3856289"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spc="50" dirty="0">
                <a:solidFill>
                  <a:schemeClr val="bg1"/>
                </a:solidFill>
                <a:latin typeface="+mn-lt"/>
                <a:ea typeface="+mn-ea"/>
                <a:cs typeface="+mn-ea"/>
                <a:sym typeface="Times New Roman" panose="02020603050405020304" pitchFamily="18" charset="0"/>
              </a:rPr>
              <a:t>5</a:t>
            </a:r>
            <a:r>
              <a:rPr lang="en-US" altLang="zh-CN" sz="2600" b="1" spc="50" dirty="0">
                <a:solidFill>
                  <a:schemeClr val="bg1"/>
                </a:solidFill>
                <a:latin typeface="+mn-lt"/>
                <a:ea typeface="+mn-ea"/>
                <a:cs typeface="+mn-ea"/>
                <a:sym typeface="Times New Roman" panose="02020603050405020304" pitchFamily="18" charset="0"/>
              </a:rPr>
              <a:t>.3.1 </a:t>
            </a:r>
            <a:r>
              <a:rPr lang="zh-CN" altLang="en-US" sz="2600" b="1" spc="50" dirty="0">
                <a:solidFill>
                  <a:schemeClr val="bg1"/>
                </a:solidFill>
                <a:latin typeface="+mn-lt"/>
                <a:ea typeface="+mn-ea"/>
                <a:cs typeface="+mn-ea"/>
                <a:sym typeface="Times New Roman" panose="02020603050405020304" pitchFamily="18" charset="0"/>
              </a:rPr>
              <a:t>聚类分析原理介绍</a:t>
            </a:r>
          </a:p>
        </p:txBody>
      </p:sp>
      <p:grpSp>
        <p:nvGrpSpPr>
          <p:cNvPr id="47" name="Group 46">
            <a:extLst>
              <a:ext uri="{FF2B5EF4-FFF2-40B4-BE49-F238E27FC236}">
                <a16:creationId xmlns:a16="http://schemas.microsoft.com/office/drawing/2014/main" id="{48BBFFBA-15A2-4722-BA8D-AE7ACCB8A04D}"/>
              </a:ext>
            </a:extLst>
          </p:cNvPr>
          <p:cNvGrpSpPr>
            <a:grpSpLocks/>
          </p:cNvGrpSpPr>
          <p:nvPr/>
        </p:nvGrpSpPr>
        <p:grpSpPr bwMode="auto">
          <a:xfrm>
            <a:off x="2339752" y="1689199"/>
            <a:ext cx="4464050" cy="3481388"/>
            <a:chOff x="2627" y="1246"/>
            <a:chExt cx="2812" cy="2193"/>
          </a:xfrm>
        </p:grpSpPr>
        <p:sp>
          <p:nvSpPr>
            <p:cNvPr id="48" name="AutoShape 5">
              <a:extLst>
                <a:ext uri="{FF2B5EF4-FFF2-40B4-BE49-F238E27FC236}">
                  <a16:creationId xmlns:a16="http://schemas.microsoft.com/office/drawing/2014/main" id="{E4F0CC81-022B-4CAF-848E-6EA40E950C60}"/>
                </a:ext>
              </a:extLst>
            </p:cNvPr>
            <p:cNvSpPr>
              <a:spLocks noChangeArrowheads="1"/>
            </p:cNvSpPr>
            <p:nvPr/>
          </p:nvSpPr>
          <p:spPr bwMode="auto">
            <a:xfrm>
              <a:off x="5079" y="1309"/>
              <a:ext cx="360" cy="31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708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grpSp>
          <p:nvGrpSpPr>
            <p:cNvPr id="49" name="Group 6">
              <a:extLst>
                <a:ext uri="{FF2B5EF4-FFF2-40B4-BE49-F238E27FC236}">
                  <a16:creationId xmlns:a16="http://schemas.microsoft.com/office/drawing/2014/main" id="{F8920FFB-17B2-4F7E-8BAE-7E88387A4A76}"/>
                </a:ext>
              </a:extLst>
            </p:cNvPr>
            <p:cNvGrpSpPr>
              <a:grpSpLocks/>
            </p:cNvGrpSpPr>
            <p:nvPr/>
          </p:nvGrpSpPr>
          <p:grpSpPr bwMode="auto">
            <a:xfrm>
              <a:off x="3830" y="1246"/>
              <a:ext cx="385" cy="375"/>
              <a:chOff x="5399" y="2453"/>
              <a:chExt cx="962" cy="937"/>
            </a:xfrm>
          </p:grpSpPr>
          <p:sp>
            <p:nvSpPr>
              <p:cNvPr id="63" name="Oval 7">
                <a:extLst>
                  <a:ext uri="{FF2B5EF4-FFF2-40B4-BE49-F238E27FC236}">
                    <a16:creationId xmlns:a16="http://schemas.microsoft.com/office/drawing/2014/main" id="{3EBAB9B1-ABC0-475E-9A4D-DD652FB7D04B}"/>
                  </a:ext>
                </a:extLst>
              </p:cNvPr>
              <p:cNvSpPr>
                <a:spLocks noChangeArrowheads="1"/>
              </p:cNvSpPr>
              <p:nvPr/>
            </p:nvSpPr>
            <p:spPr bwMode="auto">
              <a:xfrm>
                <a:off x="5580" y="2453"/>
                <a:ext cx="541" cy="469"/>
              </a:xfrm>
              <a:prstGeom prst="ellipse">
                <a:avLst/>
              </a:prstGeom>
              <a:solidFill>
                <a:srgbClr val="000000"/>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4" name="Oval 8">
                <a:extLst>
                  <a:ext uri="{FF2B5EF4-FFF2-40B4-BE49-F238E27FC236}">
                    <a16:creationId xmlns:a16="http://schemas.microsoft.com/office/drawing/2014/main" id="{D88FFE28-BD88-4A1D-84FB-4123ED16B29A}"/>
                  </a:ext>
                </a:extLst>
              </p:cNvPr>
              <p:cNvSpPr>
                <a:spLocks noChangeArrowheads="1"/>
              </p:cNvSpPr>
              <p:nvPr/>
            </p:nvSpPr>
            <p:spPr bwMode="auto">
              <a:xfrm>
                <a:off x="5820"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5" name="Oval 9">
                <a:extLst>
                  <a:ext uri="{FF2B5EF4-FFF2-40B4-BE49-F238E27FC236}">
                    <a16:creationId xmlns:a16="http://schemas.microsoft.com/office/drawing/2014/main" id="{3D442B69-70FF-43DF-AFC0-78A22060D25C}"/>
                  </a:ext>
                </a:extLst>
              </p:cNvPr>
              <p:cNvSpPr>
                <a:spLocks noChangeArrowheads="1"/>
              </p:cNvSpPr>
              <p:nvPr/>
            </p:nvSpPr>
            <p:spPr bwMode="auto">
              <a:xfrm>
                <a:off x="5399"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6" name="AutoShape 10">
                <a:extLst>
                  <a:ext uri="{FF2B5EF4-FFF2-40B4-BE49-F238E27FC236}">
                    <a16:creationId xmlns:a16="http://schemas.microsoft.com/office/drawing/2014/main" id="{59703474-D94F-4BB1-9141-BC1BF6A71E14}"/>
                  </a:ext>
                </a:extLst>
              </p:cNvPr>
              <p:cNvSpPr>
                <a:spLocks noChangeArrowheads="1"/>
              </p:cNvSpPr>
              <p:nvPr/>
            </p:nvSpPr>
            <p:spPr bwMode="auto">
              <a:xfrm>
                <a:off x="5790" y="3078"/>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50" name="AutoShape 11">
              <a:extLst>
                <a:ext uri="{FF2B5EF4-FFF2-40B4-BE49-F238E27FC236}">
                  <a16:creationId xmlns:a16="http://schemas.microsoft.com/office/drawing/2014/main" id="{67790247-C946-4D86-B9C7-0E4837E0CDAF}"/>
                </a:ext>
              </a:extLst>
            </p:cNvPr>
            <p:cNvSpPr>
              <a:spLocks noChangeArrowheads="1"/>
            </p:cNvSpPr>
            <p:nvPr/>
          </p:nvSpPr>
          <p:spPr bwMode="auto">
            <a:xfrm>
              <a:off x="4431" y="1246"/>
              <a:ext cx="360" cy="375"/>
            </a:xfrm>
            <a:prstGeom prst="flowChartDecision">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nvGrpSpPr>
            <p:cNvPr id="51" name="Group 12">
              <a:extLst>
                <a:ext uri="{FF2B5EF4-FFF2-40B4-BE49-F238E27FC236}">
                  <a16:creationId xmlns:a16="http://schemas.microsoft.com/office/drawing/2014/main" id="{23A65C36-7838-49DF-9C5F-344C46F7FDC0}"/>
                </a:ext>
              </a:extLst>
            </p:cNvPr>
            <p:cNvGrpSpPr>
              <a:grpSpLocks/>
            </p:cNvGrpSpPr>
            <p:nvPr/>
          </p:nvGrpSpPr>
          <p:grpSpPr bwMode="auto">
            <a:xfrm>
              <a:off x="3207" y="1246"/>
              <a:ext cx="360" cy="375"/>
              <a:chOff x="5040" y="4014"/>
              <a:chExt cx="1080" cy="1092"/>
            </a:xfrm>
          </p:grpSpPr>
          <p:sp>
            <p:nvSpPr>
              <p:cNvPr id="61" name="AutoShape 13">
                <a:extLst>
                  <a:ext uri="{FF2B5EF4-FFF2-40B4-BE49-F238E27FC236}">
                    <a16:creationId xmlns:a16="http://schemas.microsoft.com/office/drawing/2014/main" id="{6E334BFE-5DC5-4FBA-8529-BB0AB49DADDB}"/>
                  </a:ext>
                </a:extLst>
              </p:cNvPr>
              <p:cNvSpPr>
                <a:spLocks noChangeArrowheads="1"/>
              </p:cNvSpPr>
              <p:nvPr/>
            </p:nvSpPr>
            <p:spPr bwMode="auto">
              <a:xfrm rot="10800000">
                <a:off x="5040" y="4014"/>
                <a:ext cx="1080" cy="9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68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sp>
            <p:nvSpPr>
              <p:cNvPr id="62" name="AutoShape 14">
                <a:extLst>
                  <a:ext uri="{FF2B5EF4-FFF2-40B4-BE49-F238E27FC236}">
                    <a16:creationId xmlns:a16="http://schemas.microsoft.com/office/drawing/2014/main" id="{D7D11770-1CEA-45CC-A5EF-24C385A981CC}"/>
                  </a:ext>
                </a:extLst>
              </p:cNvPr>
              <p:cNvSpPr>
                <a:spLocks noChangeArrowheads="1"/>
              </p:cNvSpPr>
              <p:nvPr/>
            </p:nvSpPr>
            <p:spPr bwMode="auto">
              <a:xfrm>
                <a:off x="5490" y="4794"/>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52" name="Group 35">
              <a:extLst>
                <a:ext uri="{FF2B5EF4-FFF2-40B4-BE49-F238E27FC236}">
                  <a16:creationId xmlns:a16="http://schemas.microsoft.com/office/drawing/2014/main" id="{8F423252-AC5C-4841-A632-A4EEDC9E592C}"/>
                </a:ext>
              </a:extLst>
            </p:cNvPr>
            <p:cNvGrpSpPr>
              <a:grpSpLocks/>
            </p:cNvGrpSpPr>
            <p:nvPr/>
          </p:nvGrpSpPr>
          <p:grpSpPr bwMode="auto">
            <a:xfrm>
              <a:off x="2627" y="1816"/>
              <a:ext cx="432" cy="1623"/>
              <a:chOff x="2160" y="4514"/>
              <a:chExt cx="1080" cy="4056"/>
            </a:xfrm>
          </p:grpSpPr>
          <p:sp>
            <p:nvSpPr>
              <p:cNvPr id="57" name="Text Box 36">
                <a:extLst>
                  <a:ext uri="{FF2B5EF4-FFF2-40B4-BE49-F238E27FC236}">
                    <a16:creationId xmlns:a16="http://schemas.microsoft.com/office/drawing/2014/main" id="{B7CD909B-C341-4DE5-897B-D0BBD21556C9}"/>
                  </a:ext>
                </a:extLst>
              </p:cNvPr>
              <p:cNvSpPr txBox="1">
                <a:spLocks noChangeArrowheads="1"/>
              </p:cNvSpPr>
              <p:nvPr/>
            </p:nvSpPr>
            <p:spPr bwMode="auto">
              <a:xfrm>
                <a:off x="2160" y="4514"/>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A</a:t>
                </a:r>
              </a:p>
            </p:txBody>
          </p:sp>
          <p:sp>
            <p:nvSpPr>
              <p:cNvPr id="58" name="Text Box 37">
                <a:extLst>
                  <a:ext uri="{FF2B5EF4-FFF2-40B4-BE49-F238E27FC236}">
                    <a16:creationId xmlns:a16="http://schemas.microsoft.com/office/drawing/2014/main" id="{7546E1D3-5B97-4FF0-B06B-D639E8DE6A34}"/>
                  </a:ext>
                </a:extLst>
              </p:cNvPr>
              <p:cNvSpPr txBox="1">
                <a:spLocks noChangeArrowheads="1"/>
              </p:cNvSpPr>
              <p:nvPr/>
            </p:nvSpPr>
            <p:spPr bwMode="auto">
              <a:xfrm>
                <a:off x="2160" y="5606"/>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K</a:t>
                </a:r>
              </a:p>
            </p:txBody>
          </p:sp>
          <p:sp>
            <p:nvSpPr>
              <p:cNvPr id="59" name="Text Box 38">
                <a:extLst>
                  <a:ext uri="{FF2B5EF4-FFF2-40B4-BE49-F238E27FC236}">
                    <a16:creationId xmlns:a16="http://schemas.microsoft.com/office/drawing/2014/main" id="{BB4493CF-A18E-4EB5-85CB-DD96E5A09AC2}"/>
                  </a:ext>
                </a:extLst>
              </p:cNvPr>
              <p:cNvSpPr txBox="1">
                <a:spLocks noChangeArrowheads="1"/>
              </p:cNvSpPr>
              <p:nvPr/>
            </p:nvSpPr>
            <p:spPr bwMode="auto">
              <a:xfrm>
                <a:off x="2160" y="6698"/>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Q</a:t>
                </a:r>
              </a:p>
            </p:txBody>
          </p:sp>
          <p:sp>
            <p:nvSpPr>
              <p:cNvPr id="60" name="Text Box 39">
                <a:extLst>
                  <a:ext uri="{FF2B5EF4-FFF2-40B4-BE49-F238E27FC236}">
                    <a16:creationId xmlns:a16="http://schemas.microsoft.com/office/drawing/2014/main" id="{3C96598A-C40E-4B8E-8834-0A895BAEA897}"/>
                  </a:ext>
                </a:extLst>
              </p:cNvPr>
              <p:cNvSpPr txBox="1">
                <a:spLocks noChangeArrowheads="1"/>
              </p:cNvSpPr>
              <p:nvPr/>
            </p:nvSpPr>
            <p:spPr bwMode="auto">
              <a:xfrm>
                <a:off x="2160" y="7790"/>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J</a:t>
                </a:r>
              </a:p>
            </p:txBody>
          </p:sp>
        </p:grpSp>
      </p:grpSp>
      <p:sp>
        <p:nvSpPr>
          <p:cNvPr id="67" name="Text Box 45">
            <a:extLst>
              <a:ext uri="{FF2B5EF4-FFF2-40B4-BE49-F238E27FC236}">
                <a16:creationId xmlns:a16="http://schemas.microsoft.com/office/drawing/2014/main" id="{9F1EA13F-B378-435F-B5A4-17A78A087A4E}"/>
              </a:ext>
            </a:extLst>
          </p:cNvPr>
          <p:cNvSpPr txBox="1">
            <a:spLocks noChangeArrowheads="1"/>
          </p:cNvSpPr>
          <p:nvPr/>
        </p:nvSpPr>
        <p:spPr bwMode="auto">
          <a:xfrm>
            <a:off x="3508564" y="5435700"/>
            <a:ext cx="3129406"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2400" b="0">
                <a:latin typeface="Times New Roman" panose="02020603050405020304" pitchFamily="18" charset="0"/>
                <a:sym typeface="Times New Roman" panose="02020603050405020304" pitchFamily="18" charset="0"/>
              </a:rPr>
              <a:t>符号相同的牌</a:t>
            </a:r>
          </a:p>
        </p:txBody>
      </p:sp>
      <p:sp>
        <p:nvSpPr>
          <p:cNvPr id="44" name="TextBox 2"/>
          <p:cNvSpPr txBox="1">
            <a:spLocks noChangeArrowheads="1"/>
          </p:cNvSpPr>
          <p:nvPr/>
        </p:nvSpPr>
        <p:spPr bwMode="auto">
          <a:xfrm>
            <a:off x="2934706" y="6381328"/>
            <a:ext cx="42768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dirty="0">
                <a:latin typeface="Times New Roman" panose="02020603050405020304" pitchFamily="18" charset="0"/>
                <a:ea typeface="宋体" panose="02010600030101010101" pitchFamily="2" charset="-122"/>
              </a:rPr>
              <a:t>以</a:t>
            </a:r>
            <a:r>
              <a:rPr lang="zh-CN" altLang="en-US" sz="1800" dirty="0">
                <a:solidFill>
                  <a:srgbClr val="FF0000"/>
                </a:solidFill>
                <a:latin typeface="Times New Roman" panose="02020603050405020304" pitchFamily="18" charset="0"/>
                <a:ea typeface="宋体" panose="02010600030101010101" pitchFamily="2" charset="-122"/>
              </a:rPr>
              <a:t>一定的准则</a:t>
            </a:r>
            <a:r>
              <a:rPr lang="zh-CN" altLang="en-US" sz="1800" dirty="0">
                <a:latin typeface="Times New Roman" panose="02020603050405020304" pitchFamily="18" charset="0"/>
                <a:ea typeface="宋体" panose="02010600030101010101" pitchFamily="2" charset="-122"/>
              </a:rPr>
              <a:t>将相似的物体聚在一起</a:t>
            </a:r>
            <a:endParaRPr lang="zh-CN" altLang="en-US" sz="18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03884995"/>
      </p:ext>
    </p:extLst>
  </p:cSld>
  <p:clrMapOvr>
    <a:masterClrMapping/>
  </p:clrMapOvr>
  <p:transition spd="med">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a:extLst>
              <a:ext uri="{FF2B5EF4-FFF2-40B4-BE49-F238E27FC236}">
                <a16:creationId xmlns:a16="http://schemas.microsoft.com/office/drawing/2014/main" id="{F845D245-A008-4B5A-A4DE-CBF109407941}"/>
              </a:ext>
            </a:extLst>
          </p:cNvPr>
          <p:cNvSpPr txBox="1">
            <a:spLocks noRot="1"/>
          </p:cNvSpPr>
          <p:nvPr/>
        </p:nvSpPr>
        <p:spPr>
          <a:xfrm>
            <a:off x="756000" y="108000"/>
            <a:ext cx="478810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spc="50" dirty="0">
                <a:solidFill>
                  <a:schemeClr val="bg1"/>
                </a:solidFill>
                <a:latin typeface="+mn-lt"/>
                <a:ea typeface="+mn-ea"/>
                <a:cs typeface="+mn-ea"/>
                <a:sym typeface="Times New Roman" panose="02020603050405020304" pitchFamily="18" charset="0"/>
              </a:rPr>
              <a:t>5</a:t>
            </a:r>
            <a:r>
              <a:rPr lang="en-US" altLang="zh-CN" sz="2600" b="1" spc="50" dirty="0">
                <a:solidFill>
                  <a:schemeClr val="bg1"/>
                </a:solidFill>
                <a:latin typeface="+mn-lt"/>
                <a:ea typeface="+mn-ea"/>
                <a:cs typeface="+mn-ea"/>
                <a:sym typeface="Times New Roman" panose="02020603050405020304" pitchFamily="18" charset="0"/>
              </a:rPr>
              <a:t>.3.4 </a:t>
            </a:r>
            <a:r>
              <a:rPr lang="zh-CN" altLang="en-US" sz="2600" b="1" spc="50" dirty="0">
                <a:solidFill>
                  <a:schemeClr val="bg1"/>
                </a:solidFill>
                <a:latin typeface="+mn-lt"/>
                <a:ea typeface="+mn-ea"/>
                <a:cs typeface="+mn-ea"/>
                <a:sym typeface="Times New Roman" panose="02020603050405020304" pitchFamily="18" charset="0"/>
              </a:rPr>
              <a:t>聚类分析技术</a:t>
            </a:r>
          </a:p>
        </p:txBody>
      </p:sp>
      <p:graphicFrame>
        <p:nvGraphicFramePr>
          <p:cNvPr id="6" name="图示 5"/>
          <p:cNvGraphicFramePr/>
          <p:nvPr>
            <p:extLst>
              <p:ext uri="{D42A27DB-BD31-4B8C-83A1-F6EECF244321}">
                <p14:modId xmlns:p14="http://schemas.microsoft.com/office/powerpoint/2010/main" val="2766725842"/>
              </p:ext>
            </p:extLst>
          </p:nvPr>
        </p:nvGraphicFramePr>
        <p:xfrm>
          <a:off x="107504" y="-243408"/>
          <a:ext cx="8964488" cy="530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组合 6">
            <a:extLst>
              <a:ext uri="{FF2B5EF4-FFF2-40B4-BE49-F238E27FC236}">
                <a16:creationId xmlns:a16="http://schemas.microsoft.com/office/drawing/2014/main" id="{CA2347EF-6C6F-4291-8AD4-146DC49F034C}"/>
              </a:ext>
            </a:extLst>
          </p:cNvPr>
          <p:cNvGrpSpPr/>
          <p:nvPr/>
        </p:nvGrpSpPr>
        <p:grpSpPr>
          <a:xfrm>
            <a:off x="467544" y="4077072"/>
            <a:ext cx="8168946" cy="323165"/>
            <a:chOff x="286742" y="6382297"/>
            <a:chExt cx="8168946" cy="323165"/>
          </a:xfrm>
        </p:grpSpPr>
        <p:sp>
          <p:nvSpPr>
            <p:cNvPr id="8"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79512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zh-CN" altLang="en-US" sz="15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网课</a:t>
              </a:r>
              <a:r>
                <a:rPr kumimoji="1" lang="en-US" altLang="zh-CN"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MOOC</a:t>
              </a:r>
              <a:r>
                <a:rPr kumimoji="1" lang="zh-CN" altLang="en-US"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学习：中国大学生</a:t>
              </a:r>
              <a:r>
                <a:rPr kumimoji="1" lang="en-US" altLang="zh-CN" sz="15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mn-cs"/>
                </a:rPr>
                <a:t>MOOC https://www.icourse163.org/course/NUDT-1461782176</a:t>
              </a:r>
            </a:p>
          </p:txBody>
        </p:sp>
        <p:pic>
          <p:nvPicPr>
            <p:cNvPr id="9" name="图片 8">
              <a:extLst>
                <a:ext uri="{FF2B5EF4-FFF2-40B4-BE49-F238E27FC236}">
                  <a16:creationId xmlns:a16="http://schemas.microsoft.com/office/drawing/2014/main" id="{12B553A3-3229-4CF4-A7F1-BB831DB5EE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6742" y="6403941"/>
              <a:ext cx="279876" cy="279876"/>
            </a:xfrm>
            <a:prstGeom prst="rect">
              <a:avLst/>
            </a:prstGeom>
          </p:spPr>
        </p:pic>
      </p:grpSp>
    </p:spTree>
    <p:extLst>
      <p:ext uri="{BB962C8B-B14F-4D97-AF65-F5344CB8AC3E}">
        <p14:creationId xmlns:p14="http://schemas.microsoft.com/office/powerpoint/2010/main" val="1489668922"/>
      </p:ext>
    </p:extLst>
  </p:cSld>
  <p:clrMapOvr>
    <a:masterClrMapping/>
  </p:clrMapOvr>
  <p:transition spd="med">
    <p:split orient="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294967295"/>
          </p:nvPr>
        </p:nvSpPr>
        <p:spPr>
          <a:xfrm>
            <a:off x="7010400" y="6248400"/>
            <a:ext cx="2133600" cy="457200"/>
          </a:xfrm>
          <a:prstGeom prst="rect">
            <a:avLst/>
          </a:prstGeom>
        </p:spPr>
        <p:txBody>
          <a:bodyPr/>
          <a:lstStyle/>
          <a:p>
            <a:pPr>
              <a:defRPr/>
            </a:pPr>
            <a:fld id="{58DB7146-B31D-4776-A340-396406A490A8}"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pPr>
                <a:defRPr/>
              </a:pPr>
              <a:t>48</a:t>
            </a:fld>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TextBox 6"/>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ea typeface="微软雅黑" panose="020B0503020204020204" pitchFamily="34" charset="-122"/>
                <a:sym typeface="Times New Roman" panose="02020603050405020304" pitchFamily="18" charset="0"/>
              </a:rPr>
              <a:t>人从出生到长大的过程中，是如何认识事物的？</a:t>
            </a:r>
          </a:p>
        </p:txBody>
      </p:sp>
      <p:sp>
        <p:nvSpPr>
          <p:cNvPr id="8" name="TextBox 7"/>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ea typeface="微软雅黑" panose="020B0503020204020204" pitchFamily="34" charset="-122"/>
                <a:sym typeface="Times New Roman" panose="02020603050405020304" pitchFamily="18" charset="0"/>
              </a:rPr>
              <a:t>先分类，后聚类</a:t>
            </a:r>
          </a:p>
        </p:txBody>
      </p:sp>
      <p:sp>
        <p:nvSpPr>
          <p:cNvPr id="9" name="TextBox 8"/>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ea typeface="微软雅黑" panose="020B0503020204020204" pitchFamily="34" charset="-122"/>
                <a:sym typeface="Times New Roman" panose="02020603050405020304" pitchFamily="18" charset="0"/>
              </a:rPr>
              <a:t>先聚类，后分类</a:t>
            </a:r>
          </a:p>
        </p:txBody>
      </p:sp>
      <p:sp>
        <p:nvSpPr>
          <p:cNvPr id="12" name="椭圆 11"/>
          <p:cNvSpPr>
            <a:spLocks noChangeAspect="1"/>
          </p:cNvSpPr>
          <p:nvPr>
            <p:custDataLst>
              <p:tags r:id="rId5"/>
            </p:custDataLst>
          </p:nvPr>
        </p:nvSpPr>
        <p:spPr bwMode="auto">
          <a:xfrm>
            <a:off x="1114425" y="285035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0000" tIns="46800" rIns="90000" bIns="4680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ea typeface="微软雅黑" panose="020B0503020204020204" pitchFamily="34" charset="-122"/>
                <a:sym typeface="Times New Roman" panose="02020603050405020304" pitchFamily="18" charset="0"/>
              </a:rPr>
              <a:t>A</a:t>
            </a:r>
            <a:endParaRPr kumimoji="0" lang="zh-CN" altLang="en-US" sz="1600" b="1" i="0" u="none" strike="noStrike" cap="none" normalizeH="0" baseline="0">
              <a:ln>
                <a:noFill/>
              </a:ln>
              <a:solidFill>
                <a:srgbClr val="FFFFFF"/>
              </a:solidFill>
              <a:effectLst/>
              <a:ea typeface="微软雅黑" panose="020B0503020204020204" pitchFamily="34" charset="-122"/>
              <a:sym typeface="Times New Roman" panose="02020603050405020304" pitchFamily="18" charset="0"/>
            </a:endParaRPr>
          </a:p>
        </p:txBody>
      </p:sp>
      <p:sp>
        <p:nvSpPr>
          <p:cNvPr id="13" name="椭圆 12"/>
          <p:cNvSpPr>
            <a:spLocks noChangeAspect="1"/>
          </p:cNvSpPr>
          <p:nvPr>
            <p:custDataLst>
              <p:tags r:id="rId6"/>
            </p:custDataLst>
          </p:nvPr>
        </p:nvSpPr>
        <p:spPr bwMode="auto">
          <a:xfrm>
            <a:off x="1114425" y="3707606"/>
            <a:ext cx="514350" cy="514350"/>
          </a:xfrm>
          <a:prstGeom prst="ellipse">
            <a:avLst/>
          </a:prstGeom>
          <a:solidFill>
            <a:srgbClr val="00FF00"/>
          </a:solidFill>
          <a:ln w="25400" cap="sq" cmpd="sng" algn="ctr">
            <a:solidFill>
              <a:srgbClr val="000000"/>
            </a:solidFill>
            <a:prstDash val="solid"/>
            <a:round/>
            <a:headEnd type="none" w="med" len="med"/>
            <a:tailEnd type="none" w="med" len="med"/>
          </a:ln>
          <a:effectLst/>
        </p:spPr>
        <p:txBody>
          <a:bodyPr vert="horz" wrap="none" lIns="90000" tIns="46800" rIns="90000" bIns="4680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ea typeface="微软雅黑" panose="020B0503020204020204" pitchFamily="34" charset="-122"/>
                <a:sym typeface="Times New Roman" panose="02020603050405020304" pitchFamily="18" charset="0"/>
              </a:rPr>
              <a:t>B</a:t>
            </a:r>
            <a:endParaRPr kumimoji="0" lang="zh-CN" altLang="en-US" sz="1600" b="1" i="0" u="none" strike="noStrike" cap="none" normalizeH="0" baseline="0">
              <a:ln>
                <a:noFill/>
              </a:ln>
              <a:solidFill>
                <a:srgbClr val="FFFFFF"/>
              </a:solidFill>
              <a:effectLst/>
              <a:ea typeface="微软雅黑" panose="020B0503020204020204" pitchFamily="34" charset="-122"/>
              <a:sym typeface="Times New Roman" panose="02020603050405020304" pitchFamily="18" charset="0"/>
            </a:endParaRPr>
          </a:p>
        </p:txBody>
      </p:sp>
      <p:sp>
        <p:nvSpPr>
          <p:cNvPr id="16" name="圆角矩形 15"/>
          <p:cNvSpPr/>
          <p:nvPr>
            <p:custDataLst>
              <p:tags r:id="rId7"/>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sq" cmpd="sng" algn="ctr">
            <a:noFill/>
            <a:prstDash val="solid"/>
            <a:round/>
            <a:headEnd type="none" w="med" len="med"/>
            <a:tailEnd type="none" w="med" len="med"/>
          </a:ln>
          <a:effectLst/>
        </p:spPr>
        <p:txBody>
          <a:bodyPr vert="horz" wrap="none" lIns="90000" tIns="46800" rIns="90000" bIns="4680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ea typeface="微软雅黑" panose="020B0503020204020204" pitchFamily="34" charset="-122"/>
                <a:sym typeface="Times New Roman" panose="02020603050405020304" pitchFamily="18" charset="0"/>
              </a:rPr>
              <a:t>提交</a:t>
            </a:r>
          </a:p>
        </p:txBody>
      </p:sp>
      <p:grpSp>
        <p:nvGrpSpPr>
          <p:cNvPr id="21" name="组合 20"/>
          <p:cNvGrpSpPr/>
          <p:nvPr>
            <p:custDataLst>
              <p:tags r:id="rId8"/>
            </p:custDataLst>
          </p:nvPr>
        </p:nvGrpSpPr>
        <p:grpSpPr>
          <a:xfrm>
            <a:off x="0" y="0"/>
            <a:ext cx="9144000" cy="635000"/>
            <a:chOff x="0" y="0"/>
            <a:chExt cx="9144000" cy="635000"/>
          </a:xfrm>
        </p:grpSpPr>
        <p:sp>
          <p:nvSpPr>
            <p:cNvPr id="17" name="TitleBackground"/>
            <p:cNvSpPr/>
            <p:nvPr>
              <p:custDataLst>
                <p:tags r:id="rId10"/>
              </p:custDataLst>
            </p:nvPr>
          </p:nvSpPr>
          <p:spPr bwMode="auto">
            <a:xfrm>
              <a:off x="0" y="0"/>
              <a:ext cx="9144000" cy="635000"/>
            </a:xfrm>
            <a:prstGeom prst="rect">
              <a:avLst/>
            </a:prstGeom>
            <a:solidFill>
              <a:srgbClr val="F6F7F8"/>
            </a:solidFill>
            <a:ln w="12700" cap="sq" cmpd="sng" algn="ctr">
              <a:noFill/>
              <a:prstDash val="solid"/>
              <a:round/>
              <a:headEnd type="none" w="med" len="med"/>
              <a:tailEnd type="none" w="med" len="med"/>
            </a:ln>
            <a:effectLst/>
            <a:extLst>
              <a:ext uri="{91240B29-F687-4F45-9708-019B960494DF}">
                <a14:hiddenLine xmlns:a14="http://schemas.microsoft.com/office/drawing/2010/main" w="12700" cap="sq" cmpd="sng" algn="ctr">
                  <a:solidFill>
                    <a:schemeClr val="tx1"/>
                  </a:solidFill>
                  <a:prstDash val="solid"/>
                  <a:round/>
                  <a:headEnd type="none" w="med" len="med"/>
                  <a:tailEnd type="none" w="med" len="med"/>
                </a14:hiddenLine>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ea typeface="微软雅黑" panose="020B0503020204020204" pitchFamily="34" charset="-122"/>
                <a:sym typeface="Times New Roman" panose="02020603050405020304" pitchFamily="18" charset="0"/>
              </a:endParaRPr>
            </a:p>
          </p:txBody>
        </p:sp>
        <p:sp>
          <p:nvSpPr>
            <p:cNvPr id="18" name="ColorBlock"/>
            <p:cNvSpPr/>
            <p:nvPr>
              <p:custDataLst>
                <p:tags r:id="rId11"/>
              </p:custDataLst>
            </p:nvPr>
          </p:nvSpPr>
          <p:spPr bwMode="auto">
            <a:xfrm>
              <a:off x="0" y="0"/>
              <a:ext cx="190500" cy="635000"/>
            </a:xfrm>
            <a:prstGeom prst="rect">
              <a:avLst/>
            </a:prstGeom>
            <a:solidFill>
              <a:srgbClr val="639EF4"/>
            </a:solidFill>
            <a:ln w="12700" cap="sq" cmpd="sng" algn="ctr">
              <a:noFill/>
              <a:prstDash val="solid"/>
              <a:round/>
              <a:headEnd type="none" w="med" len="med"/>
              <a:tailEnd type="none" w="med" len="med"/>
            </a:ln>
            <a:effectLst/>
            <a:extLst>
              <a:ext uri="{91240B29-F687-4F45-9708-019B960494DF}">
                <a14:hiddenLine xmlns:a14="http://schemas.microsoft.com/office/drawing/2010/main" w="12700" cap="sq" cmpd="sng" algn="ctr">
                  <a:solidFill>
                    <a:schemeClr val="tx1"/>
                  </a:solidFill>
                  <a:prstDash val="solid"/>
                  <a:round/>
                  <a:headEnd type="none" w="med" len="med"/>
                  <a:tailEnd type="none" w="med" len="med"/>
                </a14:hiddenLine>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ea typeface="微软雅黑" panose="020B0503020204020204" pitchFamily="34" charset="-122"/>
                <a:sym typeface="Times New Roman" panose="02020603050405020304" pitchFamily="18" charset="0"/>
              </a:endParaRPr>
            </a:p>
          </p:txBody>
        </p:sp>
        <p:sp>
          <p:nvSpPr>
            <p:cNvPr id="19"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ea typeface="微软雅黑" panose="020B0503020204020204" pitchFamily="34" charset="-122"/>
                  <a:sym typeface="Times New Roman" panose="02020603050405020304" pitchFamily="18" charset="0"/>
                </a:rPr>
                <a:t>单选题</a:t>
              </a:r>
            </a:p>
          </p:txBody>
        </p:sp>
        <p:sp>
          <p:nvSpPr>
            <p:cNvPr id="20" name="TipText"/>
            <p:cNvSpPr txBox="1"/>
            <p:nvPr>
              <p:custDataLst>
                <p:tags r:id="rId13"/>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ea typeface="微软雅黑" panose="020B0503020204020204" pitchFamily="34" charset="-122"/>
                  <a:sym typeface="Times New Roman" panose="02020603050405020304" pitchFamily="18" charset="0"/>
                </a:rPr>
                <a:t>1</a:t>
              </a:r>
              <a:r>
                <a:rPr lang="zh-CN" altLang="en-US" sz="2000">
                  <a:solidFill>
                    <a:srgbClr val="808080"/>
                  </a:solidFill>
                  <a:ea typeface="微软雅黑" panose="020B0503020204020204" pitchFamily="34" charset="-122"/>
                  <a:sym typeface="Times New Roman" panose="02020603050405020304" pitchFamily="18" charset="0"/>
                </a:rPr>
                <a:t>分</a:t>
              </a:r>
            </a:p>
          </p:txBody>
        </p:sp>
      </p:grpSp>
      <p:pic>
        <p:nvPicPr>
          <p:cNvPr id="6" name="图片 5"/>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230676834"/>
      </p:ext>
    </p:extLst>
  </p:cSld>
  <p:clrMapOvr>
    <a:masterClrMapping/>
  </p:clrMapOvr>
  <p:transition spd="med">
    <p:split orient="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DCFEA483-F747-42E7-B665-462738B4055C}"/>
              </a:ext>
            </a:extLst>
          </p:cNvPr>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5.4 </a:t>
            </a:r>
            <a:r>
              <a:rPr lang="zh-CN" altLang="en-US" sz="2600" b="1" spc="50" dirty="0">
                <a:solidFill>
                  <a:schemeClr val="bg1"/>
                </a:solidFill>
                <a:latin typeface="+mn-lt"/>
                <a:ea typeface="+mn-ea"/>
                <a:cs typeface="+mn-ea"/>
                <a:sym typeface="Times New Roman" panose="02020603050405020304" pitchFamily="18" charset="0"/>
              </a:rPr>
              <a:t>数据挖掘过程</a:t>
            </a:r>
          </a:p>
        </p:txBody>
      </p:sp>
      <p:sp>
        <p:nvSpPr>
          <p:cNvPr id="37892" name="Rectangle 3">
            <a:extLst>
              <a:ext uri="{FF2B5EF4-FFF2-40B4-BE49-F238E27FC236}">
                <a16:creationId xmlns:a16="http://schemas.microsoft.com/office/drawing/2014/main" id="{6D2B2AFC-24B6-40E5-A26B-DE58925571F1}"/>
              </a:ext>
            </a:extLst>
          </p:cNvPr>
          <p:cNvSpPr>
            <a:spLocks noChangeArrowheads="1"/>
          </p:cNvSpPr>
          <p:nvPr/>
        </p:nvSpPr>
        <p:spPr bwMode="auto">
          <a:xfrm>
            <a:off x="2962275" y="247650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en-US" sz="240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a:extLst>
              <a:ext uri="{FF2B5EF4-FFF2-40B4-BE49-F238E27FC236}">
                <a16:creationId xmlns:a16="http://schemas.microsoft.com/office/drawing/2014/main" id="{A4552883-D446-4D86-9C18-D2C303C0E553}"/>
              </a:ext>
            </a:extLst>
          </p:cNvPr>
          <p:cNvPicPr>
            <a:picLocks noChangeAspect="1"/>
          </p:cNvPicPr>
          <p:nvPr/>
        </p:nvPicPr>
        <p:blipFill>
          <a:blip r:embed="rId4"/>
          <a:stretch>
            <a:fillRect/>
          </a:stretch>
        </p:blipFill>
        <p:spPr>
          <a:xfrm>
            <a:off x="323528" y="968772"/>
            <a:ext cx="3276364" cy="1842955"/>
          </a:xfrm>
          <a:prstGeom prst="rect">
            <a:avLst/>
          </a:prstGeom>
        </p:spPr>
      </p:pic>
      <p:graphicFrame>
        <p:nvGraphicFramePr>
          <p:cNvPr id="7" name="Object 4">
            <a:extLst>
              <a:ext uri="{FF2B5EF4-FFF2-40B4-BE49-F238E27FC236}">
                <a16:creationId xmlns:a16="http://schemas.microsoft.com/office/drawing/2014/main" id="{CD8C6C4E-87A6-4AA8-A2E2-A36F6E36B283}"/>
              </a:ext>
            </a:extLst>
          </p:cNvPr>
          <p:cNvGraphicFramePr>
            <a:graphicFrameLocks noChangeAspect="1"/>
          </p:cNvGraphicFramePr>
          <p:nvPr/>
        </p:nvGraphicFramePr>
        <p:xfrm>
          <a:off x="431800" y="1717315"/>
          <a:ext cx="8064500" cy="4772025"/>
        </p:xfrm>
        <a:graphic>
          <a:graphicData uri="http://schemas.openxmlformats.org/presentationml/2006/ole">
            <mc:AlternateContent xmlns:mc="http://schemas.openxmlformats.org/markup-compatibility/2006">
              <mc:Choice xmlns:v="urn:schemas-microsoft-com:vml" Requires="v">
                <p:oleObj spid="_x0000_s60492" name="Document" r:id="rId5" imgW="4556508" imgH="2935181" progId="Word.Document.8">
                  <p:embed/>
                </p:oleObj>
              </mc:Choice>
              <mc:Fallback>
                <p:oleObj name="Document" r:id="rId5" imgW="4556508" imgH="2935181" progId="Word.Document.8">
                  <p:embed/>
                  <p:pic>
                    <p:nvPicPr>
                      <p:cNvPr id="0" name=""/>
                      <p:cNvPicPr>
                        <a:picLocks noChangeAspect="1" noChangeArrowheads="1"/>
                      </p:cNvPicPr>
                      <p:nvPr/>
                    </p:nvPicPr>
                    <p:blipFill>
                      <a:blip r:embed="rId6"/>
                      <a:srcRect/>
                      <a:stretch>
                        <a:fillRect/>
                      </a:stretch>
                    </p:blipFill>
                    <p:spPr bwMode="auto">
                      <a:xfrm>
                        <a:off x="431800" y="1717315"/>
                        <a:ext cx="8064500" cy="47720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69967947"/>
      </p:ext>
    </p:extLst>
  </p:cSld>
  <p:clrMapOvr>
    <a:masterClrMapping/>
  </p:clrMapOvr>
  <p:transition spd="med" advTm="58870">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内容占位符 2">
            <a:extLst>
              <a:ext uri="{FF2B5EF4-FFF2-40B4-BE49-F238E27FC236}">
                <a16:creationId xmlns:a16="http://schemas.microsoft.com/office/drawing/2014/main" id="{46114120-BE95-43C3-88EE-1146D8A8D124}"/>
              </a:ext>
            </a:extLst>
          </p:cNvPr>
          <p:cNvSpPr>
            <a:spLocks noGrp="1"/>
          </p:cNvSpPr>
          <p:nvPr>
            <p:ph idx="4294967295"/>
          </p:nvPr>
        </p:nvSpPr>
        <p:spPr>
          <a:xfrm>
            <a:off x="252000" y="756000"/>
            <a:ext cx="8229600" cy="580865"/>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从商业数据到商业智能的</a:t>
            </a:r>
            <a:r>
              <a:rPr lang="zh-CN" altLang="en-US" sz="2400">
                <a:solidFill>
                  <a:schemeClr val="tx1">
                    <a:lumMod val="85000"/>
                    <a:lumOff val="15000"/>
                  </a:schemeClr>
                </a:solidFill>
                <a:cs typeface="+mn-ea"/>
                <a:sym typeface="Times New Roman" panose="02020603050405020304" pitchFamily="18" charset="0"/>
              </a:rPr>
              <a:t>进化 </a:t>
            </a:r>
            <a:endParaRPr lang="en-US" altLang="zh-CN" sz="2400" dirty="0">
              <a:solidFill>
                <a:schemeClr val="tx1">
                  <a:lumMod val="85000"/>
                  <a:lumOff val="15000"/>
                </a:schemeClr>
              </a:solidFill>
              <a:cs typeface="+mn-ea"/>
              <a:sym typeface="Times New Roman" panose="02020603050405020304" pitchFamily="18" charset="0"/>
            </a:endParaRPr>
          </a:p>
        </p:txBody>
      </p:sp>
      <p:sp>
        <p:nvSpPr>
          <p:cNvPr id="21509" name="灯片编号占位符 4">
            <a:extLst>
              <a:ext uri="{FF2B5EF4-FFF2-40B4-BE49-F238E27FC236}">
                <a16:creationId xmlns:a16="http://schemas.microsoft.com/office/drawing/2014/main" id="{B9A5F57B-ACFD-4B34-92FB-26B87419251A}"/>
              </a:ext>
            </a:extLst>
          </p:cNvPr>
          <p:cNvSpPr>
            <a:spLocks noGrp="1"/>
          </p:cNvSpPr>
          <p:nvPr>
            <p:ph type="sldNum" sz="quarter" idx="4294967295"/>
          </p:nvPr>
        </p:nvSpPr>
        <p:spPr bwMode="auto">
          <a:xfrm>
            <a:off x="7010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4F3C1AD-D0D5-4638-87CC-E52DA85C5B9F}" type="slidenum">
              <a:rPr lang="en-US" altLang="zh-CN" sz="1200" smtClean="0">
                <a:solidFill>
                  <a:srgbClr val="898989"/>
                </a:solidFill>
                <a:latin typeface="Times New Roman" panose="02020603050405020304" pitchFamily="18" charset="0"/>
                <a:sym typeface="Times New Roman" panose="02020603050405020304" pitchFamily="18" charset="0"/>
              </a:rPr>
              <a:pPr>
                <a:spcBef>
                  <a:spcPct val="0"/>
                </a:spcBef>
                <a:buFontTx/>
                <a:buNone/>
              </a:pPr>
              <a:t>5</a:t>
            </a:fld>
            <a:endParaRPr lang="en-US" altLang="zh-CN" sz="1200">
              <a:solidFill>
                <a:srgbClr val="898989"/>
              </a:solidFill>
              <a:latin typeface="Times New Roman" panose="02020603050405020304" pitchFamily="18" charset="0"/>
              <a:sym typeface="Times New Roman" panose="02020603050405020304" pitchFamily="18" charset="0"/>
            </a:endParaRPr>
          </a:p>
        </p:txBody>
      </p:sp>
      <p:graphicFrame>
        <p:nvGraphicFramePr>
          <p:cNvPr id="22" name="Group 4">
            <a:extLst>
              <a:ext uri="{FF2B5EF4-FFF2-40B4-BE49-F238E27FC236}">
                <a16:creationId xmlns:a16="http://schemas.microsoft.com/office/drawing/2014/main" id="{0C1B8580-DAB8-4BFC-A135-69A6EB74D510}"/>
              </a:ext>
            </a:extLst>
          </p:cNvPr>
          <p:cNvGraphicFramePr>
            <a:graphicFrameLocks noGrp="1"/>
          </p:cNvGraphicFramePr>
          <p:nvPr>
            <p:extLst>
              <p:ext uri="{D42A27DB-BD31-4B8C-83A1-F6EECF244321}">
                <p14:modId xmlns:p14="http://schemas.microsoft.com/office/powerpoint/2010/main" val="2342348209"/>
              </p:ext>
            </p:extLst>
          </p:nvPr>
        </p:nvGraphicFramePr>
        <p:xfrm>
          <a:off x="277500" y="1438924"/>
          <a:ext cx="8589001" cy="5215256"/>
        </p:xfrm>
        <a:graphic>
          <a:graphicData uri="http://schemas.openxmlformats.org/drawingml/2006/table">
            <a:tbl>
              <a:tblPr>
                <a:effectLst>
                  <a:outerShdw blurRad="50800" dist="38100" dir="5400000" algn="t" rotWithShape="0">
                    <a:prstClr val="black">
                      <a:alpha val="40000"/>
                    </a:prstClr>
                  </a:outerShdw>
                </a:effectLst>
              </a:tblPr>
              <a:tblGrid>
                <a:gridCol w="1439863">
                  <a:extLst>
                    <a:ext uri="{9D8B030D-6E8A-4147-A177-3AD203B41FA5}">
                      <a16:colId xmlns:a16="http://schemas.microsoft.com/office/drawing/2014/main" val="20000"/>
                    </a:ext>
                  </a:extLst>
                </a:gridCol>
                <a:gridCol w="1908000">
                  <a:extLst>
                    <a:ext uri="{9D8B030D-6E8A-4147-A177-3AD203B41FA5}">
                      <a16:colId xmlns:a16="http://schemas.microsoft.com/office/drawing/2014/main" val="20001"/>
                    </a:ext>
                  </a:extLst>
                </a:gridCol>
                <a:gridCol w="2016125">
                  <a:extLst>
                    <a:ext uri="{9D8B030D-6E8A-4147-A177-3AD203B41FA5}">
                      <a16:colId xmlns:a16="http://schemas.microsoft.com/office/drawing/2014/main" val="20002"/>
                    </a:ext>
                  </a:extLst>
                </a:gridCol>
                <a:gridCol w="1497013">
                  <a:extLst>
                    <a:ext uri="{9D8B030D-6E8A-4147-A177-3AD203B41FA5}">
                      <a16:colId xmlns:a16="http://schemas.microsoft.com/office/drawing/2014/main" val="20003"/>
                    </a:ext>
                  </a:extLst>
                </a:gridCol>
                <a:gridCol w="1728000">
                  <a:extLst>
                    <a:ext uri="{9D8B030D-6E8A-4147-A177-3AD203B41FA5}">
                      <a16:colId xmlns:a16="http://schemas.microsoft.com/office/drawing/2014/main" val="20004"/>
                    </a:ext>
                  </a:extLst>
                </a:gridCol>
              </a:tblGrid>
              <a:tr h="500063">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进化阶段</a:t>
                      </a:r>
                    </a:p>
                  </a:txBody>
                  <a:tcPr anchor="ctr"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商业问题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支持技术</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产品厂家</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产品特点</a:t>
                      </a:r>
                    </a:p>
                  </a:txBody>
                  <a:tcPr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812800">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数据搜集</a:t>
                      </a:r>
                      <a:b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(60</a:t>
                      </a: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年代</a:t>
                      </a: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anchor="ctr"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“过去五年中我的总收入是多少？”</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计算机、磁带和磁盘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IBM</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CDC</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提供历史性的、</a:t>
                      </a:r>
                      <a:endPar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静态的数据信息</a:t>
                      </a:r>
                    </a:p>
                  </a:txBody>
                  <a:tcPr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1158875">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数据访问</a:t>
                      </a:r>
                      <a:b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(80</a:t>
                      </a: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年代</a:t>
                      </a: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anchor="ctr"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“在新英格兰的分部去年三月的销售额是多少？”</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关系数据库</a:t>
                      </a: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(RDBMS)</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结构化查询语言</a:t>
                      </a: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(SQL)</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ODBC</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Oracle</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Sybase</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Informix</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IBM</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Microsoft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在记录级提供</a:t>
                      </a:r>
                      <a:endPar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历史性的、动态</a:t>
                      </a:r>
                      <a:endPar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数据信息</a:t>
                      </a:r>
                    </a:p>
                  </a:txBody>
                  <a:tcPr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1433513">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数据仓库</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决策支持</a:t>
                      </a:r>
                      <a:b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(90</a:t>
                      </a: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年代</a:t>
                      </a: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anchor="ctr"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“在新英格兰的分部去年三月的销售额是多少？波士顿据此可得出什么结论？”</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联机分析处理</a:t>
                      </a: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(OLAP)</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多维数据库</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数据仓库</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Pilot</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Comshare</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Arbor</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Cognos</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Microstrategy</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在各种层次上提供回溯的、动态的</a:t>
                      </a:r>
                      <a:endPar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数据信息</a:t>
                      </a:r>
                    </a:p>
                  </a:txBody>
                  <a:tcPr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1158875">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数据挖掘</a:t>
                      </a:r>
                      <a:b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（正在流行）</a:t>
                      </a:r>
                    </a:p>
                  </a:txBody>
                  <a:tcPr anchor="ctr"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“下个月波士顿的销售会怎么样？为什么？”</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高级算法</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多处理器计算机</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海量数据库</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Pilot</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Lockheed</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IBM</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SGI</a:t>
                      </a:r>
                    </a:p>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其他初创公司</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5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提供预测性的信息</a:t>
                      </a:r>
                    </a:p>
                  </a:txBody>
                  <a:tcPr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bl>
          </a:graphicData>
        </a:graphic>
      </p:graphicFrame>
      <p:sp>
        <p:nvSpPr>
          <p:cNvPr id="7" name="标题 1">
            <a:extLst>
              <a:ext uri="{FF2B5EF4-FFF2-40B4-BE49-F238E27FC236}">
                <a16:creationId xmlns:a16="http://schemas.microsoft.com/office/drawing/2014/main" id="{97911C01-BA18-47B9-9663-23A8E6DFD4C4}"/>
              </a:ext>
            </a:extLst>
          </p:cNvPr>
          <p:cNvSpPr txBox="1">
            <a:spLocks/>
          </p:cNvSpPr>
          <p:nvPr/>
        </p:nvSpPr>
        <p:spPr>
          <a:xfrm>
            <a:off x="756000" y="108000"/>
            <a:ext cx="3924012"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lang="en-US" altLang="zh-CN" sz="2600" b="1" spc="50" dirty="0">
                <a:solidFill>
                  <a:schemeClr val="bg1"/>
                </a:solidFill>
                <a:latin typeface="+mn-lt"/>
                <a:ea typeface="+mn-ea"/>
                <a:cs typeface="+mn-ea"/>
                <a:sym typeface="Times New Roman" panose="02020603050405020304" pitchFamily="18" charset="0"/>
              </a:rPr>
              <a:t>1.2 </a:t>
            </a:r>
            <a:r>
              <a:rPr lang="zh-CN" altLang="en-US" sz="2600" b="1" spc="50" dirty="0">
                <a:solidFill>
                  <a:schemeClr val="bg1"/>
                </a:solidFill>
                <a:latin typeface="+mn-lt"/>
                <a:ea typeface="+mn-ea"/>
                <a:cs typeface="+mn-ea"/>
                <a:sym typeface="Times New Roman" panose="02020603050405020304" pitchFamily="18" charset="0"/>
              </a:rPr>
              <a:t>为什么要用数据挖掘</a:t>
            </a:r>
          </a:p>
        </p:txBody>
      </p:sp>
    </p:spTree>
    <p:extLst>
      <p:ext uri="{BB962C8B-B14F-4D97-AF65-F5344CB8AC3E}">
        <p14:creationId xmlns:p14="http://schemas.microsoft.com/office/powerpoint/2010/main" val="574235576"/>
      </p:ext>
    </p:extLst>
  </p:cSld>
  <p:clrMapOvr>
    <a:masterClrMapping/>
  </p:clrMapOvr>
  <p:transition spd="med">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E8A96E6-CC20-471C-B25C-63DDB00B368E}"/>
              </a:ext>
            </a:extLst>
          </p:cNvPr>
          <p:cNvSpPr txBox="1">
            <a:spLocks noChangeArrowheads="1"/>
          </p:cNvSpPr>
          <p:nvPr/>
        </p:nvSpPr>
        <p:spPr>
          <a:xfrm>
            <a:off x="756000" y="75727"/>
            <a:ext cx="82296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spc="50" dirty="0">
                <a:solidFill>
                  <a:schemeClr val="bg1"/>
                </a:solidFill>
                <a:latin typeface="+mn-lt"/>
                <a:ea typeface="+mn-ea"/>
                <a:cs typeface="+mn-ea"/>
                <a:sym typeface="Times New Roman" panose="02020603050405020304" pitchFamily="18" charset="0"/>
              </a:rPr>
              <a:t>5.5</a:t>
            </a:r>
            <a:r>
              <a:rPr lang="en-US" altLang="zh-CN" sz="2600" b="1" spc="50" dirty="0">
                <a:solidFill>
                  <a:schemeClr val="bg1"/>
                </a:solidFill>
                <a:latin typeface="+mn-lt"/>
                <a:ea typeface="+mn-ea"/>
                <a:cs typeface="+mn-ea"/>
                <a:sym typeface="Times New Roman" panose="02020603050405020304" pitchFamily="18" charset="0"/>
              </a:rPr>
              <a:t> </a:t>
            </a:r>
            <a:r>
              <a:rPr lang="zh-CN" altLang="en-US" sz="2600" b="1" spc="50" dirty="0">
                <a:solidFill>
                  <a:schemeClr val="bg1"/>
                </a:solidFill>
                <a:latin typeface="+mn-lt"/>
                <a:ea typeface="+mn-ea"/>
                <a:cs typeface="+mn-ea"/>
                <a:sym typeface="Times New Roman" panose="02020603050405020304" pitchFamily="18" charset="0"/>
              </a:rPr>
              <a:t>数据挖掘的主要内容</a:t>
            </a:r>
          </a:p>
        </p:txBody>
      </p:sp>
      <p:graphicFrame>
        <p:nvGraphicFramePr>
          <p:cNvPr id="5" name="图示 4"/>
          <p:cNvGraphicFramePr/>
          <p:nvPr>
            <p:extLst>
              <p:ext uri="{D42A27DB-BD31-4B8C-83A1-F6EECF244321}">
                <p14:modId xmlns:p14="http://schemas.microsoft.com/office/powerpoint/2010/main" val="1591215246"/>
              </p:ext>
            </p:extLst>
          </p:nvPr>
        </p:nvGraphicFramePr>
        <p:xfrm>
          <a:off x="107504" y="476672"/>
          <a:ext cx="9109012" cy="5652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2738254"/>
      </p:ext>
    </p:extLst>
  </p:cSld>
  <p:clrMapOvr>
    <a:masterClrMapping/>
  </p:clrMapOvr>
  <p:transition spd="med" advTm="17687">
    <p:split orient="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内容占位符 2">
            <a:extLst>
              <a:ext uri="{FF2B5EF4-FFF2-40B4-BE49-F238E27FC236}">
                <a16:creationId xmlns:a16="http://schemas.microsoft.com/office/drawing/2014/main" id="{46114120-BE95-43C3-88EE-1146D8A8D124}"/>
              </a:ext>
            </a:extLst>
          </p:cNvPr>
          <p:cNvSpPr>
            <a:spLocks noGrp="1"/>
          </p:cNvSpPr>
          <p:nvPr>
            <p:ph idx="4294967295"/>
          </p:nvPr>
        </p:nvSpPr>
        <p:spPr>
          <a:xfrm>
            <a:off x="252000" y="756000"/>
            <a:ext cx="8229600" cy="580865"/>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科学</a:t>
            </a:r>
            <a:r>
              <a:rPr lang="zh-CN" altLang="en-US" sz="2400">
                <a:solidFill>
                  <a:schemeClr val="tx1">
                    <a:lumMod val="85000"/>
                    <a:lumOff val="15000"/>
                  </a:schemeClr>
                </a:solidFill>
                <a:cs typeface="+mn-ea"/>
                <a:sym typeface="Times New Roman" panose="02020603050405020304" pitchFamily="18" charset="0"/>
              </a:rPr>
              <a:t>发展范式</a:t>
            </a:r>
            <a:endParaRPr lang="en-US" altLang="zh-CN" sz="2400" dirty="0">
              <a:solidFill>
                <a:schemeClr val="tx1">
                  <a:lumMod val="85000"/>
                  <a:lumOff val="15000"/>
                </a:schemeClr>
              </a:solidFill>
              <a:cs typeface="+mn-ea"/>
              <a:sym typeface="Times New Roman" panose="02020603050405020304" pitchFamily="18" charset="0"/>
            </a:endParaRPr>
          </a:p>
        </p:txBody>
      </p:sp>
      <p:sp>
        <p:nvSpPr>
          <p:cNvPr id="21" name="标题 1">
            <a:extLst>
              <a:ext uri="{FF2B5EF4-FFF2-40B4-BE49-F238E27FC236}">
                <a16:creationId xmlns:a16="http://schemas.microsoft.com/office/drawing/2014/main" id="{666AF55A-C516-4F45-8CD8-DDFE8EAEAF14}"/>
              </a:ext>
            </a:extLst>
          </p:cNvPr>
          <p:cNvSpPr txBox="1">
            <a:spLocks/>
          </p:cNvSpPr>
          <p:nvPr/>
        </p:nvSpPr>
        <p:spPr>
          <a:xfrm>
            <a:off x="756000" y="108000"/>
            <a:ext cx="3960016"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lang="en-US" altLang="zh-CN" sz="2600" b="1" spc="50" dirty="0">
                <a:solidFill>
                  <a:schemeClr val="bg1"/>
                </a:solidFill>
                <a:latin typeface="+mn-lt"/>
                <a:ea typeface="+mn-ea"/>
                <a:cs typeface="+mn-ea"/>
                <a:sym typeface="Times New Roman" panose="02020603050405020304" pitchFamily="18" charset="0"/>
              </a:rPr>
              <a:t>1.2 </a:t>
            </a:r>
            <a:r>
              <a:rPr lang="zh-CN" altLang="en-US" sz="2600" b="1" spc="50" dirty="0">
                <a:solidFill>
                  <a:schemeClr val="bg1"/>
                </a:solidFill>
                <a:latin typeface="+mn-lt"/>
                <a:ea typeface="+mn-ea"/>
                <a:cs typeface="+mn-ea"/>
                <a:sym typeface="Times New Roman" panose="02020603050405020304" pitchFamily="18" charset="0"/>
              </a:rPr>
              <a:t>为什么要用数据挖掘</a:t>
            </a:r>
          </a:p>
        </p:txBody>
      </p:sp>
      <p:grpSp>
        <p:nvGrpSpPr>
          <p:cNvPr id="5" name="组合 4">
            <a:extLst>
              <a:ext uri="{FF2B5EF4-FFF2-40B4-BE49-F238E27FC236}">
                <a16:creationId xmlns:a16="http://schemas.microsoft.com/office/drawing/2014/main" id="{8B8AF0BE-EBDD-4CB5-92DF-76ED98C7EF80}"/>
              </a:ext>
            </a:extLst>
          </p:cNvPr>
          <p:cNvGrpSpPr/>
          <p:nvPr/>
        </p:nvGrpSpPr>
        <p:grpSpPr>
          <a:xfrm>
            <a:off x="503788" y="1520788"/>
            <a:ext cx="8136424" cy="1080002"/>
            <a:chOff x="252000" y="1736811"/>
            <a:chExt cx="8136424" cy="1080002"/>
          </a:xfrm>
        </p:grpSpPr>
        <p:grpSp>
          <p:nvGrpSpPr>
            <p:cNvPr id="22" name="Group 81">
              <a:extLst>
                <a:ext uri="{FF2B5EF4-FFF2-40B4-BE49-F238E27FC236}">
                  <a16:creationId xmlns:a16="http://schemas.microsoft.com/office/drawing/2014/main" id="{AFBD5044-003A-4258-A64E-12CA7CA8B2D7}"/>
                </a:ext>
              </a:extLst>
            </p:cNvPr>
            <p:cNvGrpSpPr/>
            <p:nvPr/>
          </p:nvGrpSpPr>
          <p:grpSpPr>
            <a:xfrm>
              <a:off x="252000" y="1736811"/>
              <a:ext cx="8136424" cy="1080002"/>
              <a:chOff x="405539" y="1864847"/>
              <a:chExt cx="8136424" cy="1080002"/>
            </a:xfrm>
          </p:grpSpPr>
          <p:sp>
            <p:nvSpPr>
              <p:cNvPr id="27" name="Rectangle 5">
                <a:extLst>
                  <a:ext uri="{FF2B5EF4-FFF2-40B4-BE49-F238E27FC236}">
                    <a16:creationId xmlns:a16="http://schemas.microsoft.com/office/drawing/2014/main" id="{D9DC8687-B7B3-49FA-8986-7EFBEB09336A}"/>
                  </a:ext>
                </a:extLst>
              </p:cNvPr>
              <p:cNvSpPr>
                <a:spLocks noChangeArrowheads="1"/>
              </p:cNvSpPr>
              <p:nvPr/>
            </p:nvSpPr>
            <p:spPr bwMode="auto">
              <a:xfrm>
                <a:off x="405539" y="1972849"/>
                <a:ext cx="8136424" cy="972000"/>
              </a:xfrm>
              <a:prstGeom prst="roundRect">
                <a:avLst/>
              </a:prstGeom>
              <a:solidFill>
                <a:srgbClr val="0070C0"/>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nvGrpSpPr>
              <p:cNvPr id="29" name="Group 12">
                <a:extLst>
                  <a:ext uri="{FF2B5EF4-FFF2-40B4-BE49-F238E27FC236}">
                    <a16:creationId xmlns:a16="http://schemas.microsoft.com/office/drawing/2014/main" id="{EE32B203-79F1-4FF1-840E-99F5C2006EB9}"/>
                  </a:ext>
                </a:extLst>
              </p:cNvPr>
              <p:cNvGrpSpPr/>
              <p:nvPr/>
            </p:nvGrpSpPr>
            <p:grpSpPr>
              <a:xfrm>
                <a:off x="2133262" y="1864854"/>
                <a:ext cx="1311973" cy="108002"/>
                <a:chOff x="2439111" y="876059"/>
                <a:chExt cx="1837075" cy="151226"/>
              </a:xfrm>
            </p:grpSpPr>
            <p:sp>
              <p:nvSpPr>
                <p:cNvPr id="31" name="Freeform 7">
                  <a:extLst>
                    <a:ext uri="{FF2B5EF4-FFF2-40B4-BE49-F238E27FC236}">
                      <a16:creationId xmlns:a16="http://schemas.microsoft.com/office/drawing/2014/main" id="{A56F25CF-0B6A-435C-BE94-2A429EE327EC}"/>
                    </a:ext>
                  </a:extLst>
                </p:cNvPr>
                <p:cNvSpPr/>
                <p:nvPr/>
              </p:nvSpPr>
              <p:spPr bwMode="auto">
                <a:xfrm>
                  <a:off x="2439111" y="876059"/>
                  <a:ext cx="151226" cy="151226"/>
                </a:xfrm>
                <a:custGeom>
                  <a:avLst/>
                  <a:gdLst>
                    <a:gd name="T0" fmla="*/ 68 w 68"/>
                    <a:gd name="T1" fmla="*/ 0 h 84"/>
                    <a:gd name="T2" fmla="*/ 0 w 68"/>
                    <a:gd name="T3" fmla="*/ 84 h 84"/>
                    <a:gd name="T4" fmla="*/ 68 w 68"/>
                    <a:gd name="T5" fmla="*/ 84 h 84"/>
                    <a:gd name="T6" fmla="*/ 68 w 68"/>
                    <a:gd name="T7" fmla="*/ 0 h 84"/>
                  </a:gdLst>
                  <a:ahLst/>
                  <a:cxnLst>
                    <a:cxn ang="0">
                      <a:pos x="T0" y="T1"/>
                    </a:cxn>
                    <a:cxn ang="0">
                      <a:pos x="T2" y="T3"/>
                    </a:cxn>
                    <a:cxn ang="0">
                      <a:pos x="T4" y="T5"/>
                    </a:cxn>
                    <a:cxn ang="0">
                      <a:pos x="T6" y="T7"/>
                    </a:cxn>
                  </a:cxnLst>
                  <a:rect l="0" t="0" r="r" b="b"/>
                  <a:pathLst>
                    <a:path w="68" h="84">
                      <a:moveTo>
                        <a:pt x="68" y="0"/>
                      </a:moveTo>
                      <a:lnTo>
                        <a:pt x="0" y="84"/>
                      </a:lnTo>
                      <a:lnTo>
                        <a:pt x="68" y="84"/>
                      </a:lnTo>
                      <a:lnTo>
                        <a:pt x="68"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32" name="Freeform 8">
                  <a:extLst>
                    <a:ext uri="{FF2B5EF4-FFF2-40B4-BE49-F238E27FC236}">
                      <a16:creationId xmlns:a16="http://schemas.microsoft.com/office/drawing/2014/main" id="{1B59D484-B4A2-474D-9DBE-184A87FABEE4}"/>
                    </a:ext>
                  </a:extLst>
                </p:cNvPr>
                <p:cNvSpPr/>
                <p:nvPr/>
              </p:nvSpPr>
              <p:spPr bwMode="auto">
                <a:xfrm>
                  <a:off x="4124960" y="876059"/>
                  <a:ext cx="151226" cy="151225"/>
                </a:xfrm>
                <a:custGeom>
                  <a:avLst/>
                  <a:gdLst>
                    <a:gd name="T0" fmla="*/ 0 w 70"/>
                    <a:gd name="T1" fmla="*/ 0 h 84"/>
                    <a:gd name="T2" fmla="*/ 70 w 70"/>
                    <a:gd name="T3" fmla="*/ 84 h 84"/>
                    <a:gd name="T4" fmla="*/ 0 w 70"/>
                    <a:gd name="T5" fmla="*/ 84 h 84"/>
                    <a:gd name="T6" fmla="*/ 0 w 70"/>
                    <a:gd name="T7" fmla="*/ 0 h 84"/>
                  </a:gdLst>
                  <a:ahLst/>
                  <a:cxnLst>
                    <a:cxn ang="0">
                      <a:pos x="T0" y="T1"/>
                    </a:cxn>
                    <a:cxn ang="0">
                      <a:pos x="T2" y="T3"/>
                    </a:cxn>
                    <a:cxn ang="0">
                      <a:pos x="T4" y="T5"/>
                    </a:cxn>
                    <a:cxn ang="0">
                      <a:pos x="T6" y="T7"/>
                    </a:cxn>
                  </a:cxnLst>
                  <a:rect l="0" t="0" r="r" b="b"/>
                  <a:pathLst>
                    <a:path w="70" h="84">
                      <a:moveTo>
                        <a:pt x="0" y="0"/>
                      </a:moveTo>
                      <a:lnTo>
                        <a:pt x="70" y="84"/>
                      </a:lnTo>
                      <a:lnTo>
                        <a:pt x="0" y="84"/>
                      </a:lnTo>
                      <a:lnTo>
                        <a:pt x="0"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30" name="Freeform 11">
                <a:extLst>
                  <a:ext uri="{FF2B5EF4-FFF2-40B4-BE49-F238E27FC236}">
                    <a16:creationId xmlns:a16="http://schemas.microsoft.com/office/drawing/2014/main" id="{668922BA-0E69-4D43-BC7F-3B8495D88FBC}"/>
                  </a:ext>
                </a:extLst>
              </p:cNvPr>
              <p:cNvSpPr/>
              <p:nvPr/>
            </p:nvSpPr>
            <p:spPr bwMode="auto">
              <a:xfrm>
                <a:off x="2241263" y="1864847"/>
                <a:ext cx="1095972" cy="971999"/>
              </a:xfrm>
              <a:prstGeom prst="rect">
                <a:avLst/>
              </a:prstGeom>
              <a:solidFill>
                <a:schemeClr val="bg1">
                  <a:lumMod val="95000"/>
                </a:schemeClr>
              </a:solidFill>
              <a:ln>
                <a:no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altLang="zh-CN" sz="2000">
                    <a:ea typeface="微软雅黑" panose="020B0503020204020204" pitchFamily="34" charset="-122"/>
                    <a:sym typeface="Times New Roman" panose="02020603050405020304" pitchFamily="18" charset="0"/>
                  </a:rPr>
                  <a:t>Before-1600</a:t>
                </a:r>
                <a:endParaRPr lang="zh-CN" altLang="en-US" sz="2000">
                  <a:ea typeface="微软雅黑" panose="020B0503020204020204" pitchFamily="34" charset="-122"/>
                  <a:sym typeface="Times New Roman" panose="02020603050405020304" pitchFamily="18" charset="0"/>
                </a:endParaRPr>
              </a:p>
            </p:txBody>
          </p:sp>
        </p:grpSp>
        <p:sp>
          <p:nvSpPr>
            <p:cNvPr id="3" name="矩形 2">
              <a:extLst>
                <a:ext uri="{FF2B5EF4-FFF2-40B4-BE49-F238E27FC236}">
                  <a16:creationId xmlns:a16="http://schemas.microsoft.com/office/drawing/2014/main" id="{D470F532-2EAD-4CD0-9F35-077B6F4413D8}"/>
                </a:ext>
              </a:extLst>
            </p:cNvPr>
            <p:cNvSpPr/>
            <p:nvPr/>
          </p:nvSpPr>
          <p:spPr>
            <a:xfrm>
              <a:off x="450391" y="2099904"/>
              <a:ext cx="1415772" cy="461665"/>
            </a:xfrm>
            <a:prstGeom prst="rect">
              <a:avLst/>
            </a:prstGeom>
          </p:spPr>
          <p:txBody>
            <a:bodyPr wrap="none" anchor="ctr">
              <a:spAutoFit/>
            </a:bodyPr>
            <a:lstStyle/>
            <a:p>
              <a:pPr algn="ctr" eaLnBrk="1" hangingPunct="1">
                <a:defRPr/>
              </a:pPr>
              <a:r>
                <a:rPr lang="zh-CN" altLang="en-US">
                  <a:solidFill>
                    <a:srgbClr val="FFFF00"/>
                  </a:solidFill>
                  <a:ea typeface="微软雅黑" panose="020B0503020204020204" pitchFamily="34" charset="-122"/>
                  <a:sym typeface="Times New Roman" panose="02020603050405020304" pitchFamily="18" charset="0"/>
                </a:rPr>
                <a:t>经验科学</a:t>
              </a:r>
              <a:endParaRPr lang="zh-CN" altLang="en-US" dirty="0">
                <a:solidFill>
                  <a:srgbClr val="FFFF00"/>
                </a:solidFill>
                <a:ea typeface="微软雅黑" panose="020B0503020204020204" pitchFamily="34" charset="-122"/>
                <a:sym typeface="Times New Roman" panose="02020603050405020304" pitchFamily="18" charset="0"/>
              </a:endParaRPr>
            </a:p>
          </p:txBody>
        </p:sp>
        <p:sp>
          <p:nvSpPr>
            <p:cNvPr id="4" name="矩形 3">
              <a:extLst>
                <a:ext uri="{FF2B5EF4-FFF2-40B4-BE49-F238E27FC236}">
                  <a16:creationId xmlns:a16="http://schemas.microsoft.com/office/drawing/2014/main" id="{F3919F17-4176-4BB2-ACDF-ACE891FEBEB1}"/>
                </a:ext>
              </a:extLst>
            </p:cNvPr>
            <p:cNvSpPr/>
            <p:nvPr/>
          </p:nvSpPr>
          <p:spPr>
            <a:xfrm>
              <a:off x="4504052" y="2099980"/>
              <a:ext cx="2646878" cy="461665"/>
            </a:xfrm>
            <a:prstGeom prst="rect">
              <a:avLst/>
            </a:prstGeom>
          </p:spPr>
          <p:txBody>
            <a:bodyPr wrap="none" anchor="ctr">
              <a:spAutoFit/>
            </a:bodyPr>
            <a:lstStyle/>
            <a:p>
              <a:pPr algn="ctr" eaLnBrk="1" hangingPunct="1">
                <a:spcBef>
                  <a:spcPts val="600"/>
                </a:spcBef>
                <a:defRPr/>
              </a:pPr>
              <a:r>
                <a:rPr lang="zh-CN" altLang="en-US" b="0">
                  <a:solidFill>
                    <a:schemeClr val="bg1"/>
                  </a:solidFill>
                  <a:ea typeface="微软雅黑" panose="020B0503020204020204" pitchFamily="34" charset="-122"/>
                  <a:sym typeface="Times New Roman" panose="02020603050405020304" pitchFamily="18" charset="0"/>
                </a:rPr>
                <a:t>两个铁球同时落地</a:t>
              </a:r>
              <a:endParaRPr lang="zh-CN" altLang="en-US" b="0" dirty="0">
                <a:solidFill>
                  <a:schemeClr val="bg1"/>
                </a:solidFill>
                <a:ea typeface="微软雅黑" panose="020B0503020204020204" pitchFamily="34" charset="-122"/>
                <a:sym typeface="Times New Roman" panose="02020603050405020304" pitchFamily="18" charset="0"/>
              </a:endParaRPr>
            </a:p>
          </p:txBody>
        </p:sp>
      </p:grpSp>
      <p:grpSp>
        <p:nvGrpSpPr>
          <p:cNvPr id="37" name="组合 36">
            <a:extLst>
              <a:ext uri="{FF2B5EF4-FFF2-40B4-BE49-F238E27FC236}">
                <a16:creationId xmlns:a16="http://schemas.microsoft.com/office/drawing/2014/main" id="{CDD16A28-62EC-4B5A-9432-14FD3A682431}"/>
              </a:ext>
            </a:extLst>
          </p:cNvPr>
          <p:cNvGrpSpPr/>
          <p:nvPr/>
        </p:nvGrpSpPr>
        <p:grpSpPr>
          <a:xfrm>
            <a:off x="503788" y="2854322"/>
            <a:ext cx="8136424" cy="1080002"/>
            <a:chOff x="252000" y="1736811"/>
            <a:chExt cx="8136424" cy="1080002"/>
          </a:xfrm>
        </p:grpSpPr>
        <p:grpSp>
          <p:nvGrpSpPr>
            <p:cNvPr id="38" name="Group 81">
              <a:extLst>
                <a:ext uri="{FF2B5EF4-FFF2-40B4-BE49-F238E27FC236}">
                  <a16:creationId xmlns:a16="http://schemas.microsoft.com/office/drawing/2014/main" id="{ED581606-09FB-49F5-8F04-E7C3ABBCD00E}"/>
                </a:ext>
              </a:extLst>
            </p:cNvPr>
            <p:cNvGrpSpPr/>
            <p:nvPr/>
          </p:nvGrpSpPr>
          <p:grpSpPr>
            <a:xfrm>
              <a:off x="252000" y="1736811"/>
              <a:ext cx="8136424" cy="1080002"/>
              <a:chOff x="405539" y="1864847"/>
              <a:chExt cx="8136424" cy="1080002"/>
            </a:xfrm>
          </p:grpSpPr>
          <p:sp>
            <p:nvSpPr>
              <p:cNvPr id="41" name="Rectangle 5">
                <a:extLst>
                  <a:ext uri="{FF2B5EF4-FFF2-40B4-BE49-F238E27FC236}">
                    <a16:creationId xmlns:a16="http://schemas.microsoft.com/office/drawing/2014/main" id="{8B1839B8-BF57-4A46-8171-0128C96F7D1F}"/>
                  </a:ext>
                </a:extLst>
              </p:cNvPr>
              <p:cNvSpPr>
                <a:spLocks noChangeArrowheads="1"/>
              </p:cNvSpPr>
              <p:nvPr/>
            </p:nvSpPr>
            <p:spPr bwMode="auto">
              <a:xfrm>
                <a:off x="405539" y="1972849"/>
                <a:ext cx="8136424" cy="972000"/>
              </a:xfrm>
              <a:prstGeom prst="roundRect">
                <a:avLst/>
              </a:prstGeom>
              <a:solidFill>
                <a:srgbClr val="13548C"/>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nvGrpSpPr>
              <p:cNvPr id="42" name="Group 12">
                <a:extLst>
                  <a:ext uri="{FF2B5EF4-FFF2-40B4-BE49-F238E27FC236}">
                    <a16:creationId xmlns:a16="http://schemas.microsoft.com/office/drawing/2014/main" id="{0A3BA04B-2539-4D03-91CB-25D82EF4C034}"/>
                  </a:ext>
                </a:extLst>
              </p:cNvPr>
              <p:cNvGrpSpPr/>
              <p:nvPr/>
            </p:nvGrpSpPr>
            <p:grpSpPr>
              <a:xfrm>
                <a:off x="2133262" y="1864854"/>
                <a:ext cx="1311973" cy="108002"/>
                <a:chOff x="2439111" y="876059"/>
                <a:chExt cx="1837075" cy="151226"/>
              </a:xfrm>
            </p:grpSpPr>
            <p:sp>
              <p:nvSpPr>
                <p:cNvPr id="44" name="Freeform 7">
                  <a:extLst>
                    <a:ext uri="{FF2B5EF4-FFF2-40B4-BE49-F238E27FC236}">
                      <a16:creationId xmlns:a16="http://schemas.microsoft.com/office/drawing/2014/main" id="{2374D5E6-F3C2-475B-83FC-AD9D077D0AD7}"/>
                    </a:ext>
                  </a:extLst>
                </p:cNvPr>
                <p:cNvSpPr/>
                <p:nvPr/>
              </p:nvSpPr>
              <p:spPr bwMode="auto">
                <a:xfrm>
                  <a:off x="2439111" y="876059"/>
                  <a:ext cx="151226" cy="151226"/>
                </a:xfrm>
                <a:custGeom>
                  <a:avLst/>
                  <a:gdLst>
                    <a:gd name="T0" fmla="*/ 68 w 68"/>
                    <a:gd name="T1" fmla="*/ 0 h 84"/>
                    <a:gd name="T2" fmla="*/ 0 w 68"/>
                    <a:gd name="T3" fmla="*/ 84 h 84"/>
                    <a:gd name="T4" fmla="*/ 68 w 68"/>
                    <a:gd name="T5" fmla="*/ 84 h 84"/>
                    <a:gd name="T6" fmla="*/ 68 w 68"/>
                    <a:gd name="T7" fmla="*/ 0 h 84"/>
                  </a:gdLst>
                  <a:ahLst/>
                  <a:cxnLst>
                    <a:cxn ang="0">
                      <a:pos x="T0" y="T1"/>
                    </a:cxn>
                    <a:cxn ang="0">
                      <a:pos x="T2" y="T3"/>
                    </a:cxn>
                    <a:cxn ang="0">
                      <a:pos x="T4" y="T5"/>
                    </a:cxn>
                    <a:cxn ang="0">
                      <a:pos x="T6" y="T7"/>
                    </a:cxn>
                  </a:cxnLst>
                  <a:rect l="0" t="0" r="r" b="b"/>
                  <a:pathLst>
                    <a:path w="68" h="84">
                      <a:moveTo>
                        <a:pt x="68" y="0"/>
                      </a:moveTo>
                      <a:lnTo>
                        <a:pt x="0" y="84"/>
                      </a:lnTo>
                      <a:lnTo>
                        <a:pt x="68" y="84"/>
                      </a:lnTo>
                      <a:lnTo>
                        <a:pt x="68"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45" name="Freeform 8">
                  <a:extLst>
                    <a:ext uri="{FF2B5EF4-FFF2-40B4-BE49-F238E27FC236}">
                      <a16:creationId xmlns:a16="http://schemas.microsoft.com/office/drawing/2014/main" id="{5631E1F3-07DB-4D8C-B98D-B5CB2F1D4951}"/>
                    </a:ext>
                  </a:extLst>
                </p:cNvPr>
                <p:cNvSpPr/>
                <p:nvPr/>
              </p:nvSpPr>
              <p:spPr bwMode="auto">
                <a:xfrm>
                  <a:off x="4124960" y="876059"/>
                  <a:ext cx="151226" cy="151225"/>
                </a:xfrm>
                <a:custGeom>
                  <a:avLst/>
                  <a:gdLst>
                    <a:gd name="T0" fmla="*/ 0 w 70"/>
                    <a:gd name="T1" fmla="*/ 0 h 84"/>
                    <a:gd name="T2" fmla="*/ 70 w 70"/>
                    <a:gd name="T3" fmla="*/ 84 h 84"/>
                    <a:gd name="T4" fmla="*/ 0 w 70"/>
                    <a:gd name="T5" fmla="*/ 84 h 84"/>
                    <a:gd name="T6" fmla="*/ 0 w 70"/>
                    <a:gd name="T7" fmla="*/ 0 h 84"/>
                  </a:gdLst>
                  <a:ahLst/>
                  <a:cxnLst>
                    <a:cxn ang="0">
                      <a:pos x="T0" y="T1"/>
                    </a:cxn>
                    <a:cxn ang="0">
                      <a:pos x="T2" y="T3"/>
                    </a:cxn>
                    <a:cxn ang="0">
                      <a:pos x="T4" y="T5"/>
                    </a:cxn>
                    <a:cxn ang="0">
                      <a:pos x="T6" y="T7"/>
                    </a:cxn>
                  </a:cxnLst>
                  <a:rect l="0" t="0" r="r" b="b"/>
                  <a:pathLst>
                    <a:path w="70" h="84">
                      <a:moveTo>
                        <a:pt x="0" y="0"/>
                      </a:moveTo>
                      <a:lnTo>
                        <a:pt x="70" y="84"/>
                      </a:lnTo>
                      <a:lnTo>
                        <a:pt x="0" y="84"/>
                      </a:lnTo>
                      <a:lnTo>
                        <a:pt x="0"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43" name="Freeform 11">
                <a:extLst>
                  <a:ext uri="{FF2B5EF4-FFF2-40B4-BE49-F238E27FC236}">
                    <a16:creationId xmlns:a16="http://schemas.microsoft.com/office/drawing/2014/main" id="{AC058ECC-857A-4D61-8E39-1CF716443798}"/>
                  </a:ext>
                </a:extLst>
              </p:cNvPr>
              <p:cNvSpPr/>
              <p:nvPr/>
            </p:nvSpPr>
            <p:spPr bwMode="auto">
              <a:xfrm>
                <a:off x="2241263" y="1864847"/>
                <a:ext cx="1095972" cy="971999"/>
              </a:xfrm>
              <a:prstGeom prst="rect">
                <a:avLst/>
              </a:prstGeom>
              <a:solidFill>
                <a:schemeClr val="bg1">
                  <a:lumMod val="95000"/>
                </a:schemeClr>
              </a:solidFill>
              <a:ln>
                <a:no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en-US" altLang="zh-CN" sz="2000">
                    <a:ea typeface="微软雅黑" panose="020B0503020204020204" pitchFamily="34" charset="-122"/>
                    <a:sym typeface="Times New Roman" panose="02020603050405020304" pitchFamily="18" charset="0"/>
                  </a:rPr>
                  <a:t>1600-1950s</a:t>
                </a:r>
              </a:p>
            </p:txBody>
          </p:sp>
        </p:grpSp>
        <p:sp>
          <p:nvSpPr>
            <p:cNvPr id="39" name="矩形 38">
              <a:extLst>
                <a:ext uri="{FF2B5EF4-FFF2-40B4-BE49-F238E27FC236}">
                  <a16:creationId xmlns:a16="http://schemas.microsoft.com/office/drawing/2014/main" id="{B5D4B2CA-88FE-454B-8883-66D395BCCD55}"/>
                </a:ext>
              </a:extLst>
            </p:cNvPr>
            <p:cNvSpPr/>
            <p:nvPr/>
          </p:nvSpPr>
          <p:spPr>
            <a:xfrm>
              <a:off x="450391" y="2099929"/>
              <a:ext cx="1415772" cy="461665"/>
            </a:xfrm>
            <a:prstGeom prst="rect">
              <a:avLst/>
            </a:prstGeom>
          </p:spPr>
          <p:txBody>
            <a:bodyPr wrap="none" anchor="ctr">
              <a:spAutoFit/>
            </a:bodyPr>
            <a:lstStyle/>
            <a:p>
              <a:pPr algn="ctr" eaLnBrk="1" hangingPunct="1">
                <a:defRPr/>
              </a:pPr>
              <a:r>
                <a:rPr lang="zh-CN" altLang="en-US">
                  <a:solidFill>
                    <a:srgbClr val="FFFF00"/>
                  </a:solidFill>
                  <a:ea typeface="微软雅黑" panose="020B0503020204020204" pitchFamily="34" charset="-122"/>
                  <a:sym typeface="Times New Roman" panose="02020603050405020304" pitchFamily="18" charset="0"/>
                </a:rPr>
                <a:t>理论科学</a:t>
              </a:r>
              <a:endParaRPr lang="zh-CN" altLang="en-US" dirty="0">
                <a:solidFill>
                  <a:srgbClr val="FFFF00"/>
                </a:solidFill>
                <a:ea typeface="微软雅黑" panose="020B0503020204020204" pitchFamily="34" charset="-122"/>
                <a:sym typeface="Times New Roman" panose="02020603050405020304" pitchFamily="18" charset="0"/>
              </a:endParaRPr>
            </a:p>
          </p:txBody>
        </p:sp>
        <p:sp>
          <p:nvSpPr>
            <p:cNvPr id="40" name="矩形 39">
              <a:extLst>
                <a:ext uri="{FF2B5EF4-FFF2-40B4-BE49-F238E27FC236}">
                  <a16:creationId xmlns:a16="http://schemas.microsoft.com/office/drawing/2014/main" id="{65C51BB8-8253-42AC-8630-8B4F6C38D8FF}"/>
                </a:ext>
              </a:extLst>
            </p:cNvPr>
            <p:cNvSpPr/>
            <p:nvPr/>
          </p:nvSpPr>
          <p:spPr>
            <a:xfrm>
              <a:off x="3734611" y="2099980"/>
              <a:ext cx="4185761" cy="461665"/>
            </a:xfrm>
            <a:prstGeom prst="rect">
              <a:avLst/>
            </a:prstGeom>
          </p:spPr>
          <p:txBody>
            <a:bodyPr wrap="none" anchor="ctr">
              <a:spAutoFit/>
            </a:bodyPr>
            <a:lstStyle/>
            <a:p>
              <a:pPr algn="ctr" eaLnBrk="1" hangingPunct="1">
                <a:spcBef>
                  <a:spcPts val="600"/>
                </a:spcBef>
                <a:defRPr/>
              </a:pPr>
              <a:r>
                <a:rPr lang="zh-CN" altLang="en-US" b="0">
                  <a:solidFill>
                    <a:schemeClr val="bg1"/>
                  </a:solidFill>
                  <a:ea typeface="微软雅黑" panose="020B0503020204020204" pitchFamily="34" charset="-122"/>
                  <a:sym typeface="Times New Roman" panose="02020603050405020304" pitchFamily="18" charset="0"/>
                </a:rPr>
                <a:t>集合论、图论、数论和概率论</a:t>
              </a:r>
            </a:p>
          </p:txBody>
        </p:sp>
      </p:grpSp>
      <p:grpSp>
        <p:nvGrpSpPr>
          <p:cNvPr id="46" name="组合 45">
            <a:extLst>
              <a:ext uri="{FF2B5EF4-FFF2-40B4-BE49-F238E27FC236}">
                <a16:creationId xmlns:a16="http://schemas.microsoft.com/office/drawing/2014/main" id="{F77A04FF-F11D-4EB5-AA26-3418D8A9245A}"/>
              </a:ext>
            </a:extLst>
          </p:cNvPr>
          <p:cNvGrpSpPr/>
          <p:nvPr/>
        </p:nvGrpSpPr>
        <p:grpSpPr>
          <a:xfrm>
            <a:off x="503788" y="4187856"/>
            <a:ext cx="8136424" cy="1080002"/>
            <a:chOff x="252000" y="1736811"/>
            <a:chExt cx="8136424" cy="1080002"/>
          </a:xfrm>
        </p:grpSpPr>
        <p:grpSp>
          <p:nvGrpSpPr>
            <p:cNvPr id="47" name="Group 81">
              <a:extLst>
                <a:ext uri="{FF2B5EF4-FFF2-40B4-BE49-F238E27FC236}">
                  <a16:creationId xmlns:a16="http://schemas.microsoft.com/office/drawing/2014/main" id="{FE90675E-070C-4C9D-96CA-567EF8986E41}"/>
                </a:ext>
              </a:extLst>
            </p:cNvPr>
            <p:cNvGrpSpPr/>
            <p:nvPr/>
          </p:nvGrpSpPr>
          <p:grpSpPr>
            <a:xfrm>
              <a:off x="252000" y="1736811"/>
              <a:ext cx="8136424" cy="1080002"/>
              <a:chOff x="405539" y="1864847"/>
              <a:chExt cx="8136424" cy="1080002"/>
            </a:xfrm>
          </p:grpSpPr>
          <p:sp>
            <p:nvSpPr>
              <p:cNvPr id="50" name="Rectangle 5">
                <a:extLst>
                  <a:ext uri="{FF2B5EF4-FFF2-40B4-BE49-F238E27FC236}">
                    <a16:creationId xmlns:a16="http://schemas.microsoft.com/office/drawing/2014/main" id="{2E9C328A-60A8-4D36-B0BE-1E22C56AA4C4}"/>
                  </a:ext>
                </a:extLst>
              </p:cNvPr>
              <p:cNvSpPr>
                <a:spLocks noChangeArrowheads="1"/>
              </p:cNvSpPr>
              <p:nvPr/>
            </p:nvSpPr>
            <p:spPr bwMode="auto">
              <a:xfrm>
                <a:off x="405539" y="1972849"/>
                <a:ext cx="8136424" cy="972000"/>
              </a:xfrm>
              <a:prstGeom prst="roundRect">
                <a:avLst/>
              </a:prstGeom>
              <a:solidFill>
                <a:srgbClr val="0070C0"/>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nvGrpSpPr>
              <p:cNvPr id="51" name="Group 12">
                <a:extLst>
                  <a:ext uri="{FF2B5EF4-FFF2-40B4-BE49-F238E27FC236}">
                    <a16:creationId xmlns:a16="http://schemas.microsoft.com/office/drawing/2014/main" id="{268F214A-DD95-4225-B7F6-FC9A4069E95E}"/>
                  </a:ext>
                </a:extLst>
              </p:cNvPr>
              <p:cNvGrpSpPr/>
              <p:nvPr/>
            </p:nvGrpSpPr>
            <p:grpSpPr>
              <a:xfrm>
                <a:off x="2133262" y="1864854"/>
                <a:ext cx="1311973" cy="108002"/>
                <a:chOff x="2439111" y="876059"/>
                <a:chExt cx="1837075" cy="151226"/>
              </a:xfrm>
            </p:grpSpPr>
            <p:sp>
              <p:nvSpPr>
                <p:cNvPr id="53" name="Freeform 7">
                  <a:extLst>
                    <a:ext uri="{FF2B5EF4-FFF2-40B4-BE49-F238E27FC236}">
                      <a16:creationId xmlns:a16="http://schemas.microsoft.com/office/drawing/2014/main" id="{ACE28EFB-0B2F-4CCF-B970-789EA872912D}"/>
                    </a:ext>
                  </a:extLst>
                </p:cNvPr>
                <p:cNvSpPr/>
                <p:nvPr/>
              </p:nvSpPr>
              <p:spPr bwMode="auto">
                <a:xfrm>
                  <a:off x="2439111" y="876059"/>
                  <a:ext cx="151226" cy="151226"/>
                </a:xfrm>
                <a:custGeom>
                  <a:avLst/>
                  <a:gdLst>
                    <a:gd name="T0" fmla="*/ 68 w 68"/>
                    <a:gd name="T1" fmla="*/ 0 h 84"/>
                    <a:gd name="T2" fmla="*/ 0 w 68"/>
                    <a:gd name="T3" fmla="*/ 84 h 84"/>
                    <a:gd name="T4" fmla="*/ 68 w 68"/>
                    <a:gd name="T5" fmla="*/ 84 h 84"/>
                    <a:gd name="T6" fmla="*/ 68 w 68"/>
                    <a:gd name="T7" fmla="*/ 0 h 84"/>
                  </a:gdLst>
                  <a:ahLst/>
                  <a:cxnLst>
                    <a:cxn ang="0">
                      <a:pos x="T0" y="T1"/>
                    </a:cxn>
                    <a:cxn ang="0">
                      <a:pos x="T2" y="T3"/>
                    </a:cxn>
                    <a:cxn ang="0">
                      <a:pos x="T4" y="T5"/>
                    </a:cxn>
                    <a:cxn ang="0">
                      <a:pos x="T6" y="T7"/>
                    </a:cxn>
                  </a:cxnLst>
                  <a:rect l="0" t="0" r="r" b="b"/>
                  <a:pathLst>
                    <a:path w="68" h="84">
                      <a:moveTo>
                        <a:pt x="68" y="0"/>
                      </a:moveTo>
                      <a:lnTo>
                        <a:pt x="0" y="84"/>
                      </a:lnTo>
                      <a:lnTo>
                        <a:pt x="68" y="84"/>
                      </a:lnTo>
                      <a:lnTo>
                        <a:pt x="68"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4" name="Freeform 8">
                  <a:extLst>
                    <a:ext uri="{FF2B5EF4-FFF2-40B4-BE49-F238E27FC236}">
                      <a16:creationId xmlns:a16="http://schemas.microsoft.com/office/drawing/2014/main" id="{8EC5648C-91C9-475C-9603-1A45DBDF1149}"/>
                    </a:ext>
                  </a:extLst>
                </p:cNvPr>
                <p:cNvSpPr/>
                <p:nvPr/>
              </p:nvSpPr>
              <p:spPr bwMode="auto">
                <a:xfrm>
                  <a:off x="4124960" y="876059"/>
                  <a:ext cx="151226" cy="151225"/>
                </a:xfrm>
                <a:custGeom>
                  <a:avLst/>
                  <a:gdLst>
                    <a:gd name="T0" fmla="*/ 0 w 70"/>
                    <a:gd name="T1" fmla="*/ 0 h 84"/>
                    <a:gd name="T2" fmla="*/ 70 w 70"/>
                    <a:gd name="T3" fmla="*/ 84 h 84"/>
                    <a:gd name="T4" fmla="*/ 0 w 70"/>
                    <a:gd name="T5" fmla="*/ 84 h 84"/>
                    <a:gd name="T6" fmla="*/ 0 w 70"/>
                    <a:gd name="T7" fmla="*/ 0 h 84"/>
                  </a:gdLst>
                  <a:ahLst/>
                  <a:cxnLst>
                    <a:cxn ang="0">
                      <a:pos x="T0" y="T1"/>
                    </a:cxn>
                    <a:cxn ang="0">
                      <a:pos x="T2" y="T3"/>
                    </a:cxn>
                    <a:cxn ang="0">
                      <a:pos x="T4" y="T5"/>
                    </a:cxn>
                    <a:cxn ang="0">
                      <a:pos x="T6" y="T7"/>
                    </a:cxn>
                  </a:cxnLst>
                  <a:rect l="0" t="0" r="r" b="b"/>
                  <a:pathLst>
                    <a:path w="70" h="84">
                      <a:moveTo>
                        <a:pt x="0" y="0"/>
                      </a:moveTo>
                      <a:lnTo>
                        <a:pt x="70" y="84"/>
                      </a:lnTo>
                      <a:lnTo>
                        <a:pt x="0" y="84"/>
                      </a:lnTo>
                      <a:lnTo>
                        <a:pt x="0"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52" name="Freeform 11">
                <a:extLst>
                  <a:ext uri="{FF2B5EF4-FFF2-40B4-BE49-F238E27FC236}">
                    <a16:creationId xmlns:a16="http://schemas.microsoft.com/office/drawing/2014/main" id="{B90785E3-95B1-4347-BF83-9EA004373AB7}"/>
                  </a:ext>
                </a:extLst>
              </p:cNvPr>
              <p:cNvSpPr/>
              <p:nvPr/>
            </p:nvSpPr>
            <p:spPr bwMode="auto">
              <a:xfrm>
                <a:off x="2241263" y="1864847"/>
                <a:ext cx="1095972" cy="971999"/>
              </a:xfrm>
              <a:prstGeom prst="rect">
                <a:avLst/>
              </a:prstGeom>
              <a:solidFill>
                <a:schemeClr val="bg1">
                  <a:lumMod val="95000"/>
                </a:schemeClr>
              </a:solidFill>
              <a:ln>
                <a:no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defRPr/>
                </a:pP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1950s-1990s</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48" name="矩形 47">
              <a:extLst>
                <a:ext uri="{FF2B5EF4-FFF2-40B4-BE49-F238E27FC236}">
                  <a16:creationId xmlns:a16="http://schemas.microsoft.com/office/drawing/2014/main" id="{5119FA27-129C-4591-B413-C5A9095485C8}"/>
                </a:ext>
              </a:extLst>
            </p:cNvPr>
            <p:cNvSpPr/>
            <p:nvPr/>
          </p:nvSpPr>
          <p:spPr>
            <a:xfrm>
              <a:off x="450391" y="2099954"/>
              <a:ext cx="1415772" cy="461665"/>
            </a:xfrm>
            <a:prstGeom prst="rect">
              <a:avLst/>
            </a:prstGeom>
          </p:spPr>
          <p:txBody>
            <a:bodyPr wrap="none" anchor="ctr">
              <a:spAutoFit/>
            </a:bodyPr>
            <a:lstStyle/>
            <a:p>
              <a:pPr algn="ctr" eaLnBrk="1" hangingPunct="1">
                <a:defRPr/>
              </a:pPr>
              <a:r>
                <a:rPr lang="zh-CN" altLang="en-US">
                  <a:solidFill>
                    <a:srgbClr val="FFFF00"/>
                  </a:solidFill>
                  <a:ea typeface="微软雅黑" panose="020B0503020204020204" pitchFamily="34" charset="-122"/>
                  <a:sym typeface="Times New Roman" panose="02020603050405020304" pitchFamily="18" charset="0"/>
                </a:rPr>
                <a:t>计算科学</a:t>
              </a:r>
              <a:endParaRPr lang="zh-CN" altLang="en-US" dirty="0">
                <a:solidFill>
                  <a:srgbClr val="FFFF00"/>
                </a:solidFill>
                <a:ea typeface="微软雅黑" panose="020B0503020204020204" pitchFamily="34" charset="-122"/>
                <a:sym typeface="Times New Roman" panose="02020603050405020304" pitchFamily="18" charset="0"/>
              </a:endParaRPr>
            </a:p>
          </p:txBody>
        </p:sp>
        <p:sp>
          <p:nvSpPr>
            <p:cNvPr id="49" name="矩形 48">
              <a:extLst>
                <a:ext uri="{FF2B5EF4-FFF2-40B4-BE49-F238E27FC236}">
                  <a16:creationId xmlns:a16="http://schemas.microsoft.com/office/drawing/2014/main" id="{52C380D4-2025-4660-9476-1D7219960CFC}"/>
                </a:ext>
              </a:extLst>
            </p:cNvPr>
            <p:cNvSpPr/>
            <p:nvPr/>
          </p:nvSpPr>
          <p:spPr>
            <a:xfrm>
              <a:off x="4196275" y="1907620"/>
              <a:ext cx="3262432" cy="846386"/>
            </a:xfrm>
            <a:prstGeom prst="rect">
              <a:avLst/>
            </a:prstGeom>
          </p:spPr>
          <p:txBody>
            <a:bodyPr wrap="none" anchor="ctr">
              <a:spAutoFit/>
            </a:bodyPr>
            <a:lstStyle/>
            <a:p>
              <a:pPr algn="ctr" eaLnBrk="1" hangingPunct="1">
                <a:spcBef>
                  <a:spcPts val="600"/>
                </a:spcBef>
                <a:defRPr/>
              </a:pPr>
              <a:r>
                <a:rPr lang="zh-CN" altLang="en-US" b="0">
                  <a:solidFill>
                    <a:schemeClr val="bg1"/>
                  </a:solidFill>
                  <a:ea typeface="微软雅黑" panose="020B0503020204020204" pitchFamily="34" charset="-122"/>
                  <a:sym typeface="Times New Roman" panose="02020603050405020304" pitchFamily="18" charset="0"/>
                </a:rPr>
                <a:t>人工智能</a:t>
              </a:r>
              <a:r>
                <a:rPr lang="en-US" altLang="zh-CN" b="0">
                  <a:solidFill>
                    <a:schemeClr val="bg1"/>
                  </a:solidFill>
                  <a:ea typeface="微软雅黑" panose="020B0503020204020204" pitchFamily="34" charset="-122"/>
                  <a:sym typeface="Times New Roman" panose="02020603050405020304" pitchFamily="18" charset="0"/>
                </a:rPr>
                <a:t>1.0</a:t>
              </a:r>
            </a:p>
            <a:p>
              <a:pPr algn="ctr" eaLnBrk="1" hangingPunct="1">
                <a:spcBef>
                  <a:spcPts val="600"/>
                </a:spcBef>
                <a:defRPr/>
              </a:pPr>
              <a:r>
                <a:rPr lang="zh-CN" altLang="en-US" sz="2000" b="0">
                  <a:solidFill>
                    <a:schemeClr val="bg1"/>
                  </a:solidFill>
                  <a:ea typeface="微软雅黑" panose="020B0503020204020204" pitchFamily="34" charset="-122"/>
                  <a:sym typeface="Times New Roman" panose="02020603050405020304" pitchFamily="18" charset="0"/>
                </a:rPr>
                <a:t>（简单的优化、贪婪算法）</a:t>
              </a:r>
            </a:p>
          </p:txBody>
        </p:sp>
      </p:grpSp>
      <p:grpSp>
        <p:nvGrpSpPr>
          <p:cNvPr id="55" name="组合 54">
            <a:extLst>
              <a:ext uri="{FF2B5EF4-FFF2-40B4-BE49-F238E27FC236}">
                <a16:creationId xmlns:a16="http://schemas.microsoft.com/office/drawing/2014/main" id="{ECAF1911-A68F-44A0-91FF-896D72B1DCB4}"/>
              </a:ext>
            </a:extLst>
          </p:cNvPr>
          <p:cNvGrpSpPr/>
          <p:nvPr/>
        </p:nvGrpSpPr>
        <p:grpSpPr>
          <a:xfrm>
            <a:off x="503788" y="5521390"/>
            <a:ext cx="8136424" cy="1080002"/>
            <a:chOff x="252000" y="1736811"/>
            <a:chExt cx="8136424" cy="1080002"/>
          </a:xfrm>
        </p:grpSpPr>
        <p:grpSp>
          <p:nvGrpSpPr>
            <p:cNvPr id="56" name="Group 81">
              <a:extLst>
                <a:ext uri="{FF2B5EF4-FFF2-40B4-BE49-F238E27FC236}">
                  <a16:creationId xmlns:a16="http://schemas.microsoft.com/office/drawing/2014/main" id="{81B94EC4-AA40-4AB7-8A75-BA53F70DD543}"/>
                </a:ext>
              </a:extLst>
            </p:cNvPr>
            <p:cNvGrpSpPr/>
            <p:nvPr/>
          </p:nvGrpSpPr>
          <p:grpSpPr>
            <a:xfrm>
              <a:off x="252000" y="1736811"/>
              <a:ext cx="8136424" cy="1080002"/>
              <a:chOff x="405539" y="1864847"/>
              <a:chExt cx="8136424" cy="1080002"/>
            </a:xfrm>
          </p:grpSpPr>
          <p:sp>
            <p:nvSpPr>
              <p:cNvPr id="59" name="Rectangle 5">
                <a:extLst>
                  <a:ext uri="{FF2B5EF4-FFF2-40B4-BE49-F238E27FC236}">
                    <a16:creationId xmlns:a16="http://schemas.microsoft.com/office/drawing/2014/main" id="{84492C07-532A-4D4E-B394-900E0AE24D0E}"/>
                  </a:ext>
                </a:extLst>
              </p:cNvPr>
              <p:cNvSpPr>
                <a:spLocks noChangeArrowheads="1"/>
              </p:cNvSpPr>
              <p:nvPr/>
            </p:nvSpPr>
            <p:spPr bwMode="auto">
              <a:xfrm>
                <a:off x="405539" y="1972849"/>
                <a:ext cx="8136424" cy="972000"/>
              </a:xfrm>
              <a:prstGeom prst="roundRect">
                <a:avLst/>
              </a:prstGeom>
              <a:solidFill>
                <a:srgbClr val="13548C"/>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nvGrpSpPr>
              <p:cNvPr id="60" name="Group 12">
                <a:extLst>
                  <a:ext uri="{FF2B5EF4-FFF2-40B4-BE49-F238E27FC236}">
                    <a16:creationId xmlns:a16="http://schemas.microsoft.com/office/drawing/2014/main" id="{53E7262E-6B30-4A0F-A8FD-4A195CBAF98D}"/>
                  </a:ext>
                </a:extLst>
              </p:cNvPr>
              <p:cNvGrpSpPr/>
              <p:nvPr/>
            </p:nvGrpSpPr>
            <p:grpSpPr>
              <a:xfrm>
                <a:off x="2133262" y="1864854"/>
                <a:ext cx="1311973" cy="108002"/>
                <a:chOff x="2439111" y="876059"/>
                <a:chExt cx="1837075" cy="151226"/>
              </a:xfrm>
            </p:grpSpPr>
            <p:sp>
              <p:nvSpPr>
                <p:cNvPr id="62" name="Freeform 7">
                  <a:extLst>
                    <a:ext uri="{FF2B5EF4-FFF2-40B4-BE49-F238E27FC236}">
                      <a16:creationId xmlns:a16="http://schemas.microsoft.com/office/drawing/2014/main" id="{9313BF0B-A31B-4791-AEE6-3661BA291693}"/>
                    </a:ext>
                  </a:extLst>
                </p:cNvPr>
                <p:cNvSpPr/>
                <p:nvPr/>
              </p:nvSpPr>
              <p:spPr bwMode="auto">
                <a:xfrm>
                  <a:off x="2439111" y="876059"/>
                  <a:ext cx="151226" cy="151226"/>
                </a:xfrm>
                <a:custGeom>
                  <a:avLst/>
                  <a:gdLst>
                    <a:gd name="T0" fmla="*/ 68 w 68"/>
                    <a:gd name="T1" fmla="*/ 0 h 84"/>
                    <a:gd name="T2" fmla="*/ 0 w 68"/>
                    <a:gd name="T3" fmla="*/ 84 h 84"/>
                    <a:gd name="T4" fmla="*/ 68 w 68"/>
                    <a:gd name="T5" fmla="*/ 84 h 84"/>
                    <a:gd name="T6" fmla="*/ 68 w 68"/>
                    <a:gd name="T7" fmla="*/ 0 h 84"/>
                  </a:gdLst>
                  <a:ahLst/>
                  <a:cxnLst>
                    <a:cxn ang="0">
                      <a:pos x="T0" y="T1"/>
                    </a:cxn>
                    <a:cxn ang="0">
                      <a:pos x="T2" y="T3"/>
                    </a:cxn>
                    <a:cxn ang="0">
                      <a:pos x="T4" y="T5"/>
                    </a:cxn>
                    <a:cxn ang="0">
                      <a:pos x="T6" y="T7"/>
                    </a:cxn>
                  </a:cxnLst>
                  <a:rect l="0" t="0" r="r" b="b"/>
                  <a:pathLst>
                    <a:path w="68" h="84">
                      <a:moveTo>
                        <a:pt x="68" y="0"/>
                      </a:moveTo>
                      <a:lnTo>
                        <a:pt x="0" y="84"/>
                      </a:lnTo>
                      <a:lnTo>
                        <a:pt x="68" y="84"/>
                      </a:lnTo>
                      <a:lnTo>
                        <a:pt x="68"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63" name="Freeform 8">
                  <a:extLst>
                    <a:ext uri="{FF2B5EF4-FFF2-40B4-BE49-F238E27FC236}">
                      <a16:creationId xmlns:a16="http://schemas.microsoft.com/office/drawing/2014/main" id="{6910D689-95EE-4DDA-955E-19214E240420}"/>
                    </a:ext>
                  </a:extLst>
                </p:cNvPr>
                <p:cNvSpPr/>
                <p:nvPr/>
              </p:nvSpPr>
              <p:spPr bwMode="auto">
                <a:xfrm>
                  <a:off x="4124960" y="876059"/>
                  <a:ext cx="151226" cy="151225"/>
                </a:xfrm>
                <a:custGeom>
                  <a:avLst/>
                  <a:gdLst>
                    <a:gd name="T0" fmla="*/ 0 w 70"/>
                    <a:gd name="T1" fmla="*/ 0 h 84"/>
                    <a:gd name="T2" fmla="*/ 70 w 70"/>
                    <a:gd name="T3" fmla="*/ 84 h 84"/>
                    <a:gd name="T4" fmla="*/ 0 w 70"/>
                    <a:gd name="T5" fmla="*/ 84 h 84"/>
                    <a:gd name="T6" fmla="*/ 0 w 70"/>
                    <a:gd name="T7" fmla="*/ 0 h 84"/>
                  </a:gdLst>
                  <a:ahLst/>
                  <a:cxnLst>
                    <a:cxn ang="0">
                      <a:pos x="T0" y="T1"/>
                    </a:cxn>
                    <a:cxn ang="0">
                      <a:pos x="T2" y="T3"/>
                    </a:cxn>
                    <a:cxn ang="0">
                      <a:pos x="T4" y="T5"/>
                    </a:cxn>
                    <a:cxn ang="0">
                      <a:pos x="T6" y="T7"/>
                    </a:cxn>
                  </a:cxnLst>
                  <a:rect l="0" t="0" r="r" b="b"/>
                  <a:pathLst>
                    <a:path w="70" h="84">
                      <a:moveTo>
                        <a:pt x="0" y="0"/>
                      </a:moveTo>
                      <a:lnTo>
                        <a:pt x="70" y="84"/>
                      </a:lnTo>
                      <a:lnTo>
                        <a:pt x="0" y="84"/>
                      </a:lnTo>
                      <a:lnTo>
                        <a:pt x="0" y="0"/>
                      </a:lnTo>
                      <a:close/>
                    </a:path>
                  </a:pathLst>
                </a:custGeom>
                <a:solidFill>
                  <a:schemeClr val="tx1">
                    <a:lumMod val="25000"/>
                    <a:lumOff val="75000"/>
                  </a:schemeClr>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grpSp>
          <p:sp>
            <p:nvSpPr>
              <p:cNvPr id="61" name="Freeform 11">
                <a:extLst>
                  <a:ext uri="{FF2B5EF4-FFF2-40B4-BE49-F238E27FC236}">
                    <a16:creationId xmlns:a16="http://schemas.microsoft.com/office/drawing/2014/main" id="{A4FC7AE3-2D2F-4DC5-9BD2-DBFB8A9B9779}"/>
                  </a:ext>
                </a:extLst>
              </p:cNvPr>
              <p:cNvSpPr/>
              <p:nvPr/>
            </p:nvSpPr>
            <p:spPr bwMode="auto">
              <a:xfrm>
                <a:off x="2241263" y="1864847"/>
                <a:ext cx="1095972" cy="971999"/>
              </a:xfrm>
              <a:prstGeom prst="rect">
                <a:avLst/>
              </a:prstGeom>
              <a:solidFill>
                <a:schemeClr val="bg1">
                  <a:lumMod val="95000"/>
                </a:schemeClr>
              </a:solidFill>
              <a:ln>
                <a:no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defRPr/>
                </a:pP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1990-now</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7" name="矩形 56">
              <a:extLst>
                <a:ext uri="{FF2B5EF4-FFF2-40B4-BE49-F238E27FC236}">
                  <a16:creationId xmlns:a16="http://schemas.microsoft.com/office/drawing/2014/main" id="{DF10DC94-0CBE-4CE9-98B2-F06EF99A875E}"/>
                </a:ext>
              </a:extLst>
            </p:cNvPr>
            <p:cNvSpPr/>
            <p:nvPr/>
          </p:nvSpPr>
          <p:spPr>
            <a:xfrm>
              <a:off x="450391" y="2099980"/>
              <a:ext cx="1415772" cy="461665"/>
            </a:xfrm>
            <a:prstGeom prst="rect">
              <a:avLst/>
            </a:prstGeom>
          </p:spPr>
          <p:txBody>
            <a:bodyPr wrap="none" anchor="ctr">
              <a:spAutoFit/>
            </a:bodyPr>
            <a:lstStyle/>
            <a:p>
              <a:pPr algn="ctr" eaLnBrk="1" hangingPunct="1">
                <a:defRPr/>
              </a:pPr>
              <a:r>
                <a:rPr lang="zh-CN" altLang="en-US">
                  <a:solidFill>
                    <a:srgbClr val="FFFF00"/>
                  </a:solidFill>
                  <a:ea typeface="微软雅黑" panose="020B0503020204020204" pitchFamily="34" charset="-122"/>
                  <a:sym typeface="Times New Roman" panose="02020603050405020304" pitchFamily="18" charset="0"/>
                </a:rPr>
                <a:t>数据科学</a:t>
              </a:r>
              <a:endParaRPr lang="zh-CN" altLang="en-US" dirty="0">
                <a:solidFill>
                  <a:srgbClr val="FFFF00"/>
                </a:solidFill>
                <a:ea typeface="微软雅黑" panose="020B0503020204020204" pitchFamily="34" charset="-122"/>
                <a:sym typeface="Times New Roman" panose="02020603050405020304" pitchFamily="18" charset="0"/>
              </a:endParaRPr>
            </a:p>
          </p:txBody>
        </p:sp>
        <p:sp>
          <p:nvSpPr>
            <p:cNvPr id="58" name="矩形 57">
              <a:extLst>
                <a:ext uri="{FF2B5EF4-FFF2-40B4-BE49-F238E27FC236}">
                  <a16:creationId xmlns:a16="http://schemas.microsoft.com/office/drawing/2014/main" id="{2B935361-7969-472C-AE2D-8770DE574EBA}"/>
                </a:ext>
              </a:extLst>
            </p:cNvPr>
            <p:cNvSpPr/>
            <p:nvPr/>
          </p:nvSpPr>
          <p:spPr>
            <a:xfrm>
              <a:off x="4068035" y="1907620"/>
              <a:ext cx="3518912" cy="846386"/>
            </a:xfrm>
            <a:prstGeom prst="rect">
              <a:avLst/>
            </a:prstGeom>
          </p:spPr>
          <p:txBody>
            <a:bodyPr wrap="none" anchor="ctr">
              <a:spAutoFit/>
            </a:bodyPr>
            <a:lstStyle/>
            <a:p>
              <a:pPr algn="ctr" eaLnBrk="1" hangingPunct="1">
                <a:spcBef>
                  <a:spcPts val="600"/>
                </a:spcBef>
                <a:defRPr/>
              </a:pPr>
              <a:r>
                <a:rPr lang="zh-CN" altLang="en-US" b="0">
                  <a:solidFill>
                    <a:schemeClr val="bg1"/>
                  </a:solidFill>
                  <a:ea typeface="微软雅黑" panose="020B0503020204020204" pitchFamily="34" charset="-122"/>
                  <a:sym typeface="Times New Roman" panose="02020603050405020304" pitchFamily="18" charset="0"/>
                </a:rPr>
                <a:t>数据挖掘、人工智能</a:t>
              </a:r>
              <a:r>
                <a:rPr lang="en-US" altLang="zh-CN" b="0">
                  <a:solidFill>
                    <a:schemeClr val="bg1"/>
                  </a:solidFill>
                  <a:ea typeface="微软雅黑" panose="020B0503020204020204" pitchFamily="34" charset="-122"/>
                  <a:sym typeface="Times New Roman" panose="02020603050405020304" pitchFamily="18" charset="0"/>
                </a:rPr>
                <a:t>2.0</a:t>
              </a:r>
            </a:p>
            <a:p>
              <a:pPr algn="ctr" eaLnBrk="1" hangingPunct="1">
                <a:spcBef>
                  <a:spcPts val="600"/>
                </a:spcBef>
                <a:defRPr/>
              </a:pPr>
              <a:r>
                <a:rPr lang="zh-CN" altLang="en-US" sz="2000" b="0">
                  <a:solidFill>
                    <a:schemeClr val="bg1"/>
                  </a:solidFill>
                  <a:ea typeface="微软雅黑" panose="020B0503020204020204" pitchFamily="34" charset="-122"/>
                  <a:sym typeface="Times New Roman" panose="02020603050405020304" pitchFamily="18" charset="0"/>
                </a:rPr>
                <a:t>（以数据为基础的强化学习）</a:t>
              </a:r>
            </a:p>
          </p:txBody>
        </p:sp>
      </p:grpSp>
      <p:sp>
        <p:nvSpPr>
          <p:cNvPr id="66" name="下箭头 17">
            <a:extLst>
              <a:ext uri="{FF2B5EF4-FFF2-40B4-BE49-F238E27FC236}">
                <a16:creationId xmlns:a16="http://schemas.microsoft.com/office/drawing/2014/main" id="{84E18851-8B00-4357-98E6-8494B704AF78}"/>
              </a:ext>
            </a:extLst>
          </p:cNvPr>
          <p:cNvSpPr/>
          <p:nvPr/>
        </p:nvSpPr>
        <p:spPr>
          <a:xfrm>
            <a:off x="2779498" y="2619556"/>
            <a:ext cx="216000" cy="216000"/>
          </a:xfrm>
          <a:prstGeom prst="down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7" name="下箭头 17">
            <a:extLst>
              <a:ext uri="{FF2B5EF4-FFF2-40B4-BE49-F238E27FC236}">
                <a16:creationId xmlns:a16="http://schemas.microsoft.com/office/drawing/2014/main" id="{2D4C66B1-265D-4A25-950A-31C89A2E75CF}"/>
              </a:ext>
            </a:extLst>
          </p:cNvPr>
          <p:cNvSpPr/>
          <p:nvPr/>
        </p:nvSpPr>
        <p:spPr>
          <a:xfrm>
            <a:off x="2779498" y="3953090"/>
            <a:ext cx="216000" cy="216000"/>
          </a:xfrm>
          <a:prstGeom prst="down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8" name="下箭头 17">
            <a:extLst>
              <a:ext uri="{FF2B5EF4-FFF2-40B4-BE49-F238E27FC236}">
                <a16:creationId xmlns:a16="http://schemas.microsoft.com/office/drawing/2014/main" id="{CF1BD098-1D14-425D-BDD8-36E8C1A5D417}"/>
              </a:ext>
            </a:extLst>
          </p:cNvPr>
          <p:cNvSpPr/>
          <p:nvPr/>
        </p:nvSpPr>
        <p:spPr>
          <a:xfrm>
            <a:off x="2779498" y="5286624"/>
            <a:ext cx="216000" cy="216000"/>
          </a:xfrm>
          <a:prstGeom prst="down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801646668"/>
      </p:ext>
    </p:extLst>
  </p:cSld>
  <p:clrMapOvr>
    <a:masterClrMapping/>
  </p:clrMapOvr>
  <p:transition spd="med">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756000" y="108000"/>
            <a:ext cx="2519856" cy="492443"/>
          </a:xfrm>
          <a:prstGeom prst="rect">
            <a:avLst/>
          </a:prstGeom>
        </p:spPr>
        <p:txBody>
          <a:bodyPr wrap="square">
            <a:spAutoFit/>
          </a:body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1.3 KDD</a:t>
            </a:r>
            <a:r>
              <a:rPr lang="zh-CN" altLang="en-US" sz="2600" b="1" spc="50" dirty="0">
                <a:solidFill>
                  <a:schemeClr val="bg1"/>
                </a:solidFill>
                <a:latin typeface="+mn-lt"/>
                <a:ea typeface="+mn-ea"/>
                <a:cs typeface="+mn-ea"/>
                <a:sym typeface="Times New Roman" panose="02020603050405020304" pitchFamily="18" charset="0"/>
              </a:rPr>
              <a:t>的出现</a:t>
            </a:r>
          </a:p>
        </p:txBody>
      </p:sp>
      <p:sp>
        <p:nvSpPr>
          <p:cNvPr id="17412" name="Rectangle 3"/>
          <p:cNvSpPr>
            <a:spLocks noGrp="1" noChangeArrowheads="1"/>
          </p:cNvSpPr>
          <p:nvPr>
            <p:ph type="body" idx="4294967295"/>
          </p:nvPr>
        </p:nvSpPr>
        <p:spPr>
          <a:xfrm>
            <a:off x="252000" y="756000"/>
            <a:ext cx="8640000" cy="3504742"/>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基于数据库的知识</a:t>
            </a:r>
            <a:r>
              <a:rPr lang="zh-CN" altLang="en-US" sz="2400">
                <a:solidFill>
                  <a:schemeClr val="tx1">
                    <a:lumMod val="85000"/>
                    <a:lumOff val="15000"/>
                  </a:schemeClr>
                </a:solidFill>
                <a:cs typeface="+mn-ea"/>
                <a:sym typeface="Times New Roman" panose="02020603050405020304" pitchFamily="18" charset="0"/>
              </a:rPr>
              <a:t>发现（</a:t>
            </a:r>
            <a:r>
              <a:rPr lang="en-US" altLang="zh-CN" sz="2400" dirty="0">
                <a:solidFill>
                  <a:schemeClr val="tx1">
                    <a:lumMod val="85000"/>
                    <a:lumOff val="15000"/>
                  </a:schemeClr>
                </a:solidFill>
                <a:cs typeface="+mn-ea"/>
                <a:sym typeface="Times New Roman" panose="02020603050405020304" pitchFamily="18" charset="0"/>
              </a:rPr>
              <a:t>KDD</a:t>
            </a:r>
            <a:r>
              <a:rPr lang="zh-CN" altLang="en-US" sz="2400" dirty="0">
                <a:solidFill>
                  <a:schemeClr val="tx1">
                    <a:lumMod val="85000"/>
                    <a:lumOff val="15000"/>
                  </a:schemeClr>
                </a:solidFill>
                <a:cs typeface="+mn-ea"/>
                <a:sym typeface="Times New Roman" panose="02020603050405020304" pitchFamily="18" charset="0"/>
              </a:rPr>
              <a:t>）一词首次</a:t>
            </a:r>
            <a:r>
              <a:rPr lang="zh-CN" altLang="en-US" sz="2400">
                <a:solidFill>
                  <a:schemeClr val="tx1">
                    <a:lumMod val="85000"/>
                    <a:lumOff val="15000"/>
                  </a:schemeClr>
                </a:solidFill>
                <a:cs typeface="+mn-ea"/>
                <a:sym typeface="Times New Roman" panose="02020603050405020304" pitchFamily="18" charset="0"/>
              </a:rPr>
              <a:t>出现在</a:t>
            </a:r>
            <a:r>
              <a:rPr lang="en-US" altLang="zh-CN" sz="2400" dirty="0">
                <a:solidFill>
                  <a:schemeClr val="tx1">
                    <a:lumMod val="85000"/>
                    <a:lumOff val="15000"/>
                  </a:schemeClr>
                </a:solidFill>
                <a:cs typeface="+mn-ea"/>
                <a:sym typeface="Times New Roman" panose="02020603050405020304" pitchFamily="18" charset="0"/>
              </a:rPr>
              <a:t>1989</a:t>
            </a:r>
            <a:r>
              <a:rPr lang="zh-CN" altLang="en-US" sz="2400" dirty="0">
                <a:solidFill>
                  <a:schemeClr val="tx1">
                    <a:lumMod val="85000"/>
                    <a:lumOff val="15000"/>
                  </a:schemeClr>
                </a:solidFill>
                <a:cs typeface="+mn-ea"/>
                <a:sym typeface="Times New Roman" panose="02020603050405020304" pitchFamily="18" charset="0"/>
              </a:rPr>
              <a:t>年举行的国际人工智能</a:t>
            </a:r>
            <a:r>
              <a:rPr lang="zh-CN" altLang="en-US" sz="2400">
                <a:solidFill>
                  <a:schemeClr val="tx1">
                    <a:lumMod val="85000"/>
                    <a:lumOff val="15000"/>
                  </a:schemeClr>
                </a:solidFill>
                <a:cs typeface="+mn-ea"/>
                <a:sym typeface="Times New Roman" panose="02020603050405020304" pitchFamily="18" charset="0"/>
              </a:rPr>
              <a:t>联合大会</a:t>
            </a:r>
            <a:r>
              <a:rPr lang="en-US" altLang="zh-CN" sz="2400" dirty="0">
                <a:solidFill>
                  <a:schemeClr val="tx1">
                    <a:lumMod val="85000"/>
                    <a:lumOff val="15000"/>
                  </a:schemeClr>
                </a:solidFill>
                <a:cs typeface="+mn-ea"/>
                <a:sym typeface="Times New Roman" panose="02020603050405020304" pitchFamily="18" charset="0"/>
              </a:rPr>
              <a:t>IJCAI-89 </a:t>
            </a:r>
            <a:r>
              <a:rPr lang="en-US" altLang="zh-CN" sz="2400">
                <a:solidFill>
                  <a:schemeClr val="tx1">
                    <a:lumMod val="85000"/>
                    <a:lumOff val="15000"/>
                  </a:schemeClr>
                </a:solidFill>
                <a:cs typeface="+mn-ea"/>
                <a:sym typeface="Times New Roman" panose="02020603050405020304" pitchFamily="18" charset="0"/>
              </a:rPr>
              <a:t>Workshop</a:t>
            </a:r>
            <a:r>
              <a:rPr lang="zh-CN" altLang="en-US" sz="2400">
                <a:solidFill>
                  <a:schemeClr val="tx1">
                    <a:lumMod val="85000"/>
                    <a:lumOff val="15000"/>
                  </a:schemeClr>
                </a:solidFill>
                <a:cs typeface="+mn-ea"/>
                <a:sym typeface="Times New Roman" panose="02020603050405020304" pitchFamily="18" charset="0"/>
              </a:rPr>
              <a:t>。</a:t>
            </a:r>
            <a:endParaRPr lang="zh-CN" altLang="en-US"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dirty="0">
                <a:solidFill>
                  <a:schemeClr val="tx1">
                    <a:lumMod val="85000"/>
                    <a:lumOff val="15000"/>
                  </a:schemeClr>
                </a:solidFill>
                <a:cs typeface="+mn-ea"/>
                <a:sym typeface="Times New Roman" panose="02020603050405020304" pitchFamily="18" charset="0"/>
              </a:rPr>
              <a:t>1995</a:t>
            </a:r>
            <a:r>
              <a:rPr lang="zh-CN" altLang="en-US" sz="2400" dirty="0">
                <a:solidFill>
                  <a:schemeClr val="tx1">
                    <a:lumMod val="85000"/>
                    <a:lumOff val="15000"/>
                  </a:schemeClr>
                </a:solidFill>
                <a:cs typeface="+mn-ea"/>
                <a:sym typeface="Times New Roman" panose="02020603050405020304" pitchFamily="18" charset="0"/>
              </a:rPr>
              <a:t>年在加拿大蒙特利尔召开了</a:t>
            </a:r>
            <a:r>
              <a:rPr lang="zh-CN" altLang="en-US" sz="2400">
                <a:solidFill>
                  <a:schemeClr val="tx1">
                    <a:lumMod val="85000"/>
                    <a:lumOff val="15000"/>
                  </a:schemeClr>
                </a:solidFill>
                <a:cs typeface="+mn-ea"/>
                <a:sym typeface="Times New Roman" panose="02020603050405020304" pitchFamily="18" charset="0"/>
              </a:rPr>
              <a:t>第一届</a:t>
            </a:r>
            <a:r>
              <a:rPr lang="en-US" altLang="zh-CN" sz="2400" dirty="0">
                <a:solidFill>
                  <a:schemeClr val="tx1">
                    <a:lumMod val="85000"/>
                    <a:lumOff val="15000"/>
                  </a:schemeClr>
                </a:solidFill>
                <a:cs typeface="+mn-ea"/>
                <a:sym typeface="Times New Roman" panose="02020603050405020304" pitchFamily="18" charset="0"/>
              </a:rPr>
              <a:t>KDD</a:t>
            </a:r>
            <a:r>
              <a:rPr lang="zh-CN" altLang="en-US" sz="2400" dirty="0">
                <a:solidFill>
                  <a:schemeClr val="tx1">
                    <a:lumMod val="85000"/>
                    <a:lumOff val="15000"/>
                  </a:schemeClr>
                </a:solidFill>
                <a:cs typeface="+mn-ea"/>
                <a:sym typeface="Times New Roman" panose="02020603050405020304" pitchFamily="18" charset="0"/>
              </a:rPr>
              <a:t>国际学术</a:t>
            </a:r>
            <a:r>
              <a:rPr lang="zh-CN" altLang="en-US" sz="2400">
                <a:solidFill>
                  <a:schemeClr val="tx1">
                    <a:lumMod val="85000"/>
                    <a:lumOff val="15000"/>
                  </a:schemeClr>
                </a:solidFill>
                <a:cs typeface="+mn-ea"/>
                <a:sym typeface="Times New Roman" panose="02020603050405020304" pitchFamily="18" charset="0"/>
              </a:rPr>
              <a:t>会议（</a:t>
            </a:r>
            <a:r>
              <a:rPr lang="en-US" altLang="zh-CN" sz="2400" dirty="0">
                <a:solidFill>
                  <a:schemeClr val="tx1">
                    <a:lumMod val="85000"/>
                    <a:lumOff val="15000"/>
                  </a:schemeClr>
                </a:solidFill>
                <a:cs typeface="+mn-ea"/>
                <a:sym typeface="Times New Roman" panose="02020603050405020304" pitchFamily="18" charset="0"/>
              </a:rPr>
              <a:t>KDD’95</a:t>
            </a:r>
            <a:r>
              <a:rPr lang="zh-CN" altLang="en-US" sz="2400">
                <a:solidFill>
                  <a:schemeClr val="tx1">
                    <a:lumMod val="85000"/>
                    <a:lumOff val="15000"/>
                  </a:schemeClr>
                </a:solidFill>
                <a:cs typeface="+mn-ea"/>
                <a:sym typeface="Times New Roman" panose="02020603050405020304" pitchFamily="18" charset="0"/>
              </a:rPr>
              <a:t>）。</a:t>
            </a:r>
            <a:endParaRPr lang="zh-CN" altLang="en-US"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由</a:t>
            </a:r>
            <a:r>
              <a:rPr lang="en-US" altLang="zh-CN" sz="2400">
                <a:solidFill>
                  <a:schemeClr val="tx1">
                    <a:lumMod val="85000"/>
                    <a:lumOff val="15000"/>
                  </a:schemeClr>
                </a:solidFill>
                <a:cs typeface="+mn-ea"/>
                <a:sym typeface="Times New Roman" panose="02020603050405020304" pitchFamily="18" charset="0"/>
              </a:rPr>
              <a:t>Kluwers</a:t>
            </a:r>
            <a:r>
              <a:rPr lang="en-US" altLang="zh-CN" sz="2400" dirty="0">
                <a:solidFill>
                  <a:schemeClr val="tx1">
                    <a:lumMod val="85000"/>
                    <a:lumOff val="15000"/>
                  </a:schemeClr>
                </a:solidFill>
                <a:cs typeface="+mn-ea"/>
                <a:sym typeface="Times New Roman" panose="02020603050405020304" pitchFamily="18" charset="0"/>
              </a:rPr>
              <a:t> Publishers</a:t>
            </a:r>
            <a:r>
              <a:rPr lang="zh-CN" altLang="en-US" sz="2400">
                <a:solidFill>
                  <a:schemeClr val="tx1">
                    <a:lumMod val="85000"/>
                    <a:lumOff val="15000"/>
                  </a:schemeClr>
                </a:solidFill>
                <a:cs typeface="+mn-ea"/>
                <a:sym typeface="Times New Roman" panose="02020603050405020304" pitchFamily="18" charset="0"/>
              </a:rPr>
              <a:t>出版，</a:t>
            </a:r>
            <a:r>
              <a:rPr lang="en-US" altLang="zh-CN" sz="2400" dirty="0">
                <a:solidFill>
                  <a:schemeClr val="tx1">
                    <a:lumMod val="85000"/>
                    <a:lumOff val="15000"/>
                  </a:schemeClr>
                </a:solidFill>
                <a:cs typeface="+mn-ea"/>
                <a:sym typeface="Times New Roman" panose="02020603050405020304" pitchFamily="18" charset="0"/>
              </a:rPr>
              <a:t>1997</a:t>
            </a:r>
            <a:r>
              <a:rPr lang="zh-CN" altLang="en-US" sz="2400" dirty="0">
                <a:solidFill>
                  <a:schemeClr val="tx1">
                    <a:lumMod val="85000"/>
                    <a:lumOff val="15000"/>
                  </a:schemeClr>
                </a:solidFill>
                <a:cs typeface="+mn-ea"/>
                <a:sym typeface="Times New Roman" panose="02020603050405020304" pitchFamily="18" charset="0"/>
              </a:rPr>
              <a:t>年</a:t>
            </a:r>
            <a:r>
              <a:rPr lang="zh-CN" altLang="en-US" sz="2400">
                <a:solidFill>
                  <a:schemeClr val="tx1">
                    <a:lumMod val="85000"/>
                    <a:lumOff val="15000"/>
                  </a:schemeClr>
                </a:solidFill>
                <a:cs typeface="+mn-ea"/>
                <a:sym typeface="Times New Roman" panose="02020603050405020304" pitchFamily="18" charset="0"/>
              </a:rPr>
              <a:t>创刊的</a:t>
            </a:r>
            <a:r>
              <a:rPr lang="en-US" altLang="zh-CN" sz="2400" dirty="0">
                <a:solidFill>
                  <a:schemeClr val="tx1">
                    <a:lumMod val="85000"/>
                    <a:lumOff val="15000"/>
                  </a:schemeClr>
                </a:solidFill>
                <a:cs typeface="+mn-ea"/>
                <a:sym typeface="Times New Roman" panose="02020603050405020304" pitchFamily="18" charset="0"/>
              </a:rPr>
              <a:t>《Knowledge Discovery and Data Mining》</a:t>
            </a:r>
            <a:r>
              <a:rPr lang="zh-CN" altLang="en-US" sz="2400" dirty="0">
                <a:solidFill>
                  <a:schemeClr val="tx1">
                    <a:lumMod val="85000"/>
                    <a:lumOff val="15000"/>
                  </a:schemeClr>
                </a:solidFill>
                <a:cs typeface="+mn-ea"/>
                <a:sym typeface="Times New Roman" panose="02020603050405020304" pitchFamily="18" charset="0"/>
              </a:rPr>
              <a:t>是该领域中的第一本学术刊物。 </a:t>
            </a:r>
          </a:p>
        </p:txBody>
      </p:sp>
      <p:pic>
        <p:nvPicPr>
          <p:cNvPr id="2" name="图片 1">
            <a:extLst>
              <a:ext uri="{FF2B5EF4-FFF2-40B4-BE49-F238E27FC236}">
                <a16:creationId xmlns:a16="http://schemas.microsoft.com/office/drawing/2014/main" id="{E1BC63B7-AFAB-4A01-99CD-4F222274B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708" y="4416299"/>
            <a:ext cx="5686467" cy="2081228"/>
          </a:xfrm>
          <a:prstGeom prst="rect">
            <a:avLst/>
          </a:prstGeom>
        </p:spPr>
      </p:pic>
    </p:spTree>
    <p:extLst>
      <p:ext uri="{BB962C8B-B14F-4D97-AF65-F5344CB8AC3E}">
        <p14:creationId xmlns:p14="http://schemas.microsoft.com/office/powerpoint/2010/main" val="6015335"/>
      </p:ext>
    </p:extLst>
  </p:cSld>
  <p:clrMapOvr>
    <a:masterClrMapping/>
  </p:clrMapOvr>
  <p:transition spd="med" advTm="24900">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62440ADA-057C-49A1-9C69-E46EDBE82B05}"/>
              </a:ext>
            </a:extLst>
          </p:cNvPr>
          <p:cNvSpPr>
            <a:spLocks noGrp="1" noChangeArrowheads="1"/>
          </p:cNvSpPr>
          <p:nvPr>
            <p:ph type="title" idx="4294967295"/>
          </p:nvPr>
        </p:nvSpPr>
        <p:spPr>
          <a:xfrm>
            <a:off x="756000" y="108000"/>
            <a:ext cx="3275940" cy="492443"/>
          </a:xfrm>
          <a:prstGeom prst="rect">
            <a:avLst/>
          </a:prstGeom>
        </p:spPr>
        <p:txBody>
          <a:bodyPr wrap="square">
            <a:spAutoFit/>
          </a:bodyPr>
          <a:lstStyle/>
          <a:p>
            <a:pPr>
              <a:lnSpc>
                <a:spcPct val="100000"/>
              </a:lnSpc>
            </a:pPr>
            <a:r>
              <a:rPr lang="en-US" altLang="zh-CN" sz="2600" b="1" spc="50" dirty="0">
                <a:solidFill>
                  <a:schemeClr val="bg1"/>
                </a:solidFill>
                <a:latin typeface="+mn-lt"/>
                <a:ea typeface="+mn-ea"/>
                <a:cs typeface="+mn-ea"/>
                <a:sym typeface="Times New Roman" panose="02020603050405020304" pitchFamily="18" charset="0"/>
              </a:rPr>
              <a:t>1.4 </a:t>
            </a:r>
            <a:r>
              <a:rPr lang="zh-CN" altLang="en-US" sz="2600" b="1" spc="50" dirty="0">
                <a:solidFill>
                  <a:schemeClr val="bg1"/>
                </a:solidFill>
                <a:latin typeface="+mn-lt"/>
                <a:ea typeface="+mn-ea"/>
                <a:cs typeface="+mn-ea"/>
                <a:sym typeface="Times New Roman" panose="02020603050405020304" pitchFamily="18" charset="0"/>
              </a:rPr>
              <a:t>数据挖掘的定义</a:t>
            </a:r>
          </a:p>
        </p:txBody>
      </p:sp>
      <p:sp>
        <p:nvSpPr>
          <p:cNvPr id="25604" name="Rectangle 3">
            <a:extLst>
              <a:ext uri="{FF2B5EF4-FFF2-40B4-BE49-F238E27FC236}">
                <a16:creationId xmlns:a16="http://schemas.microsoft.com/office/drawing/2014/main" id="{C0ED9714-BEDD-489E-80E4-A766C447954D}"/>
              </a:ext>
            </a:extLst>
          </p:cNvPr>
          <p:cNvSpPr>
            <a:spLocks noGrp="1" noChangeArrowheads="1"/>
          </p:cNvSpPr>
          <p:nvPr>
            <p:ph type="body" idx="4294967295"/>
          </p:nvPr>
        </p:nvSpPr>
        <p:spPr>
          <a:xfrm>
            <a:off x="252000" y="756000"/>
            <a:ext cx="8640000" cy="3426900"/>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数据挖掘是从</a:t>
            </a:r>
            <a:r>
              <a:rPr lang="zh-CN" altLang="en-US" sz="2400" b="1" dirty="0">
                <a:solidFill>
                  <a:srgbClr val="FF6600"/>
                </a:solidFill>
                <a:cs typeface="+mn-ea"/>
                <a:sym typeface="Times New Roman" panose="02020603050405020304" pitchFamily="18" charset="0"/>
              </a:rPr>
              <a:t>大量的、不完全的、有噪声的、模糊的、随机的数据</a:t>
            </a:r>
            <a:r>
              <a:rPr lang="zh-CN" altLang="en-US" sz="2400" dirty="0">
                <a:solidFill>
                  <a:schemeClr val="tx1">
                    <a:lumMod val="85000"/>
                    <a:lumOff val="15000"/>
                  </a:schemeClr>
                </a:solidFill>
                <a:cs typeface="+mn-ea"/>
                <a:sym typeface="Times New Roman" panose="02020603050405020304" pitchFamily="18" charset="0"/>
              </a:rPr>
              <a:t>中提取</a:t>
            </a:r>
            <a:r>
              <a:rPr lang="zh-CN" altLang="en-US" sz="2400" b="1" dirty="0">
                <a:solidFill>
                  <a:srgbClr val="FF6600"/>
                </a:solidFill>
                <a:cs typeface="+mn-ea"/>
                <a:sym typeface="Times New Roman" panose="02020603050405020304" pitchFamily="18" charset="0"/>
              </a:rPr>
              <a:t>隐含在其中的、人们事先不知道的、但又是潜在有用的信息和知识</a:t>
            </a:r>
            <a:r>
              <a:rPr lang="zh-CN" altLang="en-US" sz="2400" dirty="0">
                <a:solidFill>
                  <a:schemeClr val="tx1">
                    <a:lumMod val="85000"/>
                    <a:lumOff val="15000"/>
                  </a:schemeClr>
                </a:solidFill>
                <a:cs typeface="+mn-ea"/>
                <a:sym typeface="Times New Roman" panose="02020603050405020304" pitchFamily="18" charset="0"/>
              </a:rPr>
              <a:t>的</a:t>
            </a:r>
            <a:r>
              <a:rPr lang="zh-CN" altLang="en-US" sz="2400">
                <a:solidFill>
                  <a:schemeClr val="tx1">
                    <a:lumMod val="85000"/>
                    <a:lumOff val="15000"/>
                  </a:schemeClr>
                </a:solidFill>
                <a:cs typeface="+mn-ea"/>
                <a:sym typeface="Times New Roman" panose="02020603050405020304" pitchFamily="18" charset="0"/>
              </a:rPr>
              <a:t>过程。</a:t>
            </a:r>
            <a:endParaRPr lang="en-US" altLang="zh-CN" sz="240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AU" altLang="zh-CN" sz="2400">
                <a:solidFill>
                  <a:schemeClr val="tx1">
                    <a:lumMod val="85000"/>
                    <a:lumOff val="15000"/>
                  </a:schemeClr>
                </a:solidFill>
                <a:cs typeface="+mn-ea"/>
                <a:sym typeface="Times New Roman" panose="02020603050405020304" pitchFamily="18" charset="0"/>
              </a:rPr>
              <a:t>Data Mining is the process of automatically extracting </a:t>
            </a:r>
            <a:r>
              <a:rPr lang="en-AU" altLang="zh-CN" sz="2400" b="1">
                <a:solidFill>
                  <a:srgbClr val="FF6600"/>
                </a:solidFill>
                <a:cs typeface="+mn-ea"/>
                <a:sym typeface="Times New Roman" panose="02020603050405020304" pitchFamily="18" charset="0"/>
              </a:rPr>
              <a:t>interesting </a:t>
            </a:r>
            <a:r>
              <a:rPr lang="en-AU" altLang="zh-CN" sz="2400">
                <a:solidFill>
                  <a:schemeClr val="tx1">
                    <a:lumMod val="85000"/>
                    <a:lumOff val="15000"/>
                  </a:schemeClr>
                </a:solidFill>
                <a:cs typeface="+mn-ea"/>
                <a:sym typeface="Times New Roman" panose="02020603050405020304" pitchFamily="18" charset="0"/>
              </a:rPr>
              <a:t>and </a:t>
            </a:r>
            <a:r>
              <a:rPr lang="en-AU" altLang="zh-CN" sz="2400" b="1">
                <a:solidFill>
                  <a:srgbClr val="FF6600"/>
                </a:solidFill>
                <a:cs typeface="+mn-ea"/>
                <a:sym typeface="Times New Roman" panose="02020603050405020304" pitchFamily="18" charset="0"/>
              </a:rPr>
              <a:t>useful hidden </a:t>
            </a:r>
            <a:r>
              <a:rPr lang="en-AU" altLang="zh-CN" sz="2400">
                <a:solidFill>
                  <a:schemeClr val="tx1">
                    <a:lumMod val="85000"/>
                    <a:lumOff val="15000"/>
                  </a:schemeClr>
                </a:solidFill>
                <a:cs typeface="+mn-ea"/>
                <a:sym typeface="Times New Roman" panose="02020603050405020304" pitchFamily="18" charset="0"/>
              </a:rPr>
              <a:t>patterns from usually </a:t>
            </a:r>
            <a:r>
              <a:rPr lang="en-AU" altLang="zh-CN" sz="2400" b="1">
                <a:solidFill>
                  <a:srgbClr val="FF6600"/>
                </a:solidFill>
                <a:cs typeface="+mn-ea"/>
                <a:sym typeface="Times New Roman" panose="02020603050405020304" pitchFamily="18" charset="0"/>
              </a:rPr>
              <a:t>massive</a:t>
            </a:r>
            <a:r>
              <a:rPr lang="en-AU" altLang="zh-CN" sz="2400">
                <a:solidFill>
                  <a:schemeClr val="tx1">
                    <a:lumMod val="85000"/>
                    <a:lumOff val="15000"/>
                  </a:schemeClr>
                </a:solidFill>
                <a:cs typeface="+mn-ea"/>
                <a:sym typeface="Times New Roman" panose="02020603050405020304" pitchFamily="18" charset="0"/>
              </a:rPr>
              <a:t>, incomplete and noisy data. </a:t>
            </a:r>
            <a:r>
              <a:rPr lang="en-US" altLang="zh-CN" sz="2400">
                <a:solidFill>
                  <a:schemeClr val="tx1">
                    <a:lumMod val="85000"/>
                    <a:lumOff val="15000"/>
                  </a:schemeClr>
                </a:solidFill>
                <a:cs typeface="+mn-ea"/>
                <a:sym typeface="Times New Roman" panose="02020603050405020304" pitchFamily="18" charset="0"/>
              </a:rPr>
              <a:t>[Wikipedia]</a:t>
            </a:r>
            <a:endParaRPr lang="en-US" altLang="zh-CN" sz="2400" dirty="0">
              <a:solidFill>
                <a:schemeClr val="tx1">
                  <a:lumMod val="85000"/>
                  <a:lumOff val="15000"/>
                </a:schemeClr>
              </a:solidFill>
              <a:cs typeface="+mn-ea"/>
              <a:sym typeface="Times New Roman" panose="02020603050405020304" pitchFamily="18" charset="0"/>
            </a:endParaRPr>
          </a:p>
        </p:txBody>
      </p:sp>
      <p:pic>
        <p:nvPicPr>
          <p:cNvPr id="2" name="图片 1">
            <a:extLst>
              <a:ext uri="{FF2B5EF4-FFF2-40B4-BE49-F238E27FC236}">
                <a16:creationId xmlns:a16="http://schemas.microsoft.com/office/drawing/2014/main" id="{D533FA4A-9D36-4EF4-9501-6B5D420E4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4401108"/>
            <a:ext cx="4210081" cy="2414605"/>
          </a:xfrm>
          <a:prstGeom prst="rect">
            <a:avLst/>
          </a:prstGeom>
        </p:spPr>
      </p:pic>
    </p:spTree>
  </p:cSld>
  <p:clrMapOvr>
    <a:masterClrMapping/>
  </p:clrMapOvr>
  <p:transition spd="med" advTm="56483">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0" name="Rectangle 15"/>
          <p:cNvSpPr>
            <a:spLocks noGrp="1" noChangeArrowheads="1"/>
          </p:cNvSpPr>
          <p:nvPr>
            <p:ph type="title" idx="4294967295"/>
          </p:nvPr>
        </p:nvSpPr>
        <p:spPr>
          <a:xfrm>
            <a:off x="756000" y="108000"/>
            <a:ext cx="5472184"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mn-lt"/>
                <a:ea typeface="+mn-ea"/>
                <a:cs typeface="+mn-ea"/>
                <a:sym typeface="Times New Roman" panose="02020603050405020304" pitchFamily="18" charset="0"/>
              </a:rPr>
              <a:t>1.5 </a:t>
            </a:r>
            <a:r>
              <a:rPr lang="zh-CN" altLang="en-US" sz="2600" b="1" spc="50" dirty="0">
                <a:solidFill>
                  <a:schemeClr val="bg1"/>
                </a:solidFill>
                <a:latin typeface="+mn-lt"/>
                <a:ea typeface="+mn-ea"/>
                <a:cs typeface="+mn-ea"/>
                <a:sym typeface="Times New Roman" panose="02020603050405020304" pitchFamily="18" charset="0"/>
              </a:rPr>
              <a:t>数据挖掘是多学科交叉的产物</a:t>
            </a:r>
          </a:p>
        </p:txBody>
      </p:sp>
      <p:sp>
        <p:nvSpPr>
          <p:cNvPr id="16" name="Freeform 5">
            <a:extLst>
              <a:ext uri="{FF2B5EF4-FFF2-40B4-BE49-F238E27FC236}">
                <a16:creationId xmlns:a16="http://schemas.microsoft.com/office/drawing/2014/main" id="{2AA1F06D-9511-4C0C-B82B-171E6682B6A5}"/>
              </a:ext>
            </a:extLst>
          </p:cNvPr>
          <p:cNvSpPr/>
          <p:nvPr/>
        </p:nvSpPr>
        <p:spPr bwMode="auto">
          <a:xfrm>
            <a:off x="3570892" y="3022088"/>
            <a:ext cx="2002218" cy="1464781"/>
          </a:xfrm>
          <a:custGeom>
            <a:avLst/>
            <a:gdLst>
              <a:gd name="T0" fmla="*/ 814 w 1621"/>
              <a:gd name="T1" fmla="*/ 1186 h 1186"/>
              <a:gd name="T2" fmla="*/ 167 w 1621"/>
              <a:gd name="T3" fmla="*/ 1059 h 1186"/>
              <a:gd name="T4" fmla="*/ 0 w 1621"/>
              <a:gd name="T5" fmla="*/ 593 h 1186"/>
              <a:gd name="T6" fmla="*/ 167 w 1621"/>
              <a:gd name="T7" fmla="*/ 127 h 1186"/>
              <a:gd name="T8" fmla="*/ 814 w 1621"/>
              <a:gd name="T9" fmla="*/ 0 h 1186"/>
              <a:gd name="T10" fmla="*/ 1454 w 1621"/>
              <a:gd name="T11" fmla="*/ 127 h 1186"/>
              <a:gd name="T12" fmla="*/ 1621 w 1621"/>
              <a:gd name="T13" fmla="*/ 593 h 1186"/>
              <a:gd name="T14" fmla="*/ 1454 w 1621"/>
              <a:gd name="T15" fmla="*/ 1059 h 1186"/>
              <a:gd name="T16" fmla="*/ 814 w 1621"/>
              <a:gd name="T17" fmla="*/ 1186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1" h="1186">
                <a:moveTo>
                  <a:pt x="814" y="1186"/>
                </a:moveTo>
                <a:cubicBezTo>
                  <a:pt x="605" y="1186"/>
                  <a:pt x="266" y="1131"/>
                  <a:pt x="167" y="1059"/>
                </a:cubicBezTo>
                <a:cubicBezTo>
                  <a:pt x="58" y="979"/>
                  <a:pt x="0" y="737"/>
                  <a:pt x="0" y="593"/>
                </a:cubicBezTo>
                <a:cubicBezTo>
                  <a:pt x="0" y="449"/>
                  <a:pt x="58" y="207"/>
                  <a:pt x="167" y="127"/>
                </a:cubicBezTo>
                <a:cubicBezTo>
                  <a:pt x="266" y="55"/>
                  <a:pt x="605" y="0"/>
                  <a:pt x="814" y="0"/>
                </a:cubicBezTo>
                <a:cubicBezTo>
                  <a:pt x="1022" y="0"/>
                  <a:pt x="1355" y="55"/>
                  <a:pt x="1454" y="127"/>
                </a:cubicBezTo>
                <a:cubicBezTo>
                  <a:pt x="1563" y="207"/>
                  <a:pt x="1621" y="449"/>
                  <a:pt x="1621" y="593"/>
                </a:cubicBezTo>
                <a:cubicBezTo>
                  <a:pt x="1621" y="737"/>
                  <a:pt x="1563" y="979"/>
                  <a:pt x="1454" y="1059"/>
                </a:cubicBezTo>
                <a:cubicBezTo>
                  <a:pt x="1355" y="1131"/>
                  <a:pt x="1022" y="1186"/>
                  <a:pt x="814" y="1186"/>
                </a:cubicBezTo>
                <a:close/>
              </a:path>
            </a:pathLst>
          </a:custGeom>
          <a:solidFill>
            <a:srgbClr val="FF6600"/>
          </a:solidFill>
          <a:ln>
            <a:no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zh-CN" altLang="en-US">
                <a:solidFill>
                  <a:schemeClr val="bg1"/>
                </a:solidFill>
                <a:ea typeface="微软雅黑" panose="020B0503020204020204" pitchFamily="34" charset="-122"/>
                <a:sym typeface="Times New Roman" panose="02020603050405020304" pitchFamily="18" charset="0"/>
              </a:rPr>
              <a:t>数据挖掘</a:t>
            </a:r>
          </a:p>
        </p:txBody>
      </p:sp>
      <p:sp>
        <p:nvSpPr>
          <p:cNvPr id="60" name="Freeform 6">
            <a:extLst>
              <a:ext uri="{FF2B5EF4-FFF2-40B4-BE49-F238E27FC236}">
                <a16:creationId xmlns:a16="http://schemas.microsoft.com/office/drawing/2014/main" id="{2BCFA598-C4B9-49C3-B56C-966F7AD05EEC}"/>
              </a:ext>
            </a:extLst>
          </p:cNvPr>
          <p:cNvSpPr/>
          <p:nvPr/>
        </p:nvSpPr>
        <p:spPr bwMode="auto">
          <a:xfrm>
            <a:off x="1753840" y="1775593"/>
            <a:ext cx="1815546" cy="1815545"/>
          </a:xfrm>
          <a:custGeom>
            <a:avLst/>
            <a:gdLst>
              <a:gd name="T0" fmla="*/ 735 w 1470"/>
              <a:gd name="T1" fmla="*/ 1470 h 1470"/>
              <a:gd name="T2" fmla="*/ 259 w 1470"/>
              <a:gd name="T3" fmla="*/ 1211 h 1470"/>
              <a:gd name="T4" fmla="*/ 0 w 1470"/>
              <a:gd name="T5" fmla="*/ 735 h 1470"/>
              <a:gd name="T6" fmla="*/ 259 w 1470"/>
              <a:gd name="T7" fmla="*/ 259 h 1470"/>
              <a:gd name="T8" fmla="*/ 735 w 1470"/>
              <a:gd name="T9" fmla="*/ 0 h 1470"/>
              <a:gd name="T10" fmla="*/ 1210 w 1470"/>
              <a:gd name="T11" fmla="*/ 259 h 1470"/>
              <a:gd name="T12" fmla="*/ 1470 w 1470"/>
              <a:gd name="T13" fmla="*/ 735 h 1470"/>
              <a:gd name="T14" fmla="*/ 1307 w 1470"/>
              <a:gd name="T15" fmla="*/ 1104 h 1470"/>
              <a:gd name="T16" fmla="*/ 1375 w 1470"/>
              <a:gd name="T17" fmla="*/ 1262 h 1470"/>
              <a:gd name="T18" fmla="*/ 1366 w 1470"/>
              <a:gd name="T19" fmla="*/ 1359 h 1470"/>
              <a:gd name="T20" fmla="*/ 1282 w 1470"/>
              <a:gd name="T21" fmla="*/ 1405 h 1470"/>
              <a:gd name="T22" fmla="*/ 1240 w 1470"/>
              <a:gd name="T23" fmla="*/ 1396 h 1470"/>
              <a:gd name="T24" fmla="*/ 1078 w 1470"/>
              <a:gd name="T25" fmla="*/ 1327 h 1470"/>
              <a:gd name="T26" fmla="*/ 735 w 1470"/>
              <a:gd name="T27" fmla="*/ 147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0" h="1470">
                <a:moveTo>
                  <a:pt x="735" y="1470"/>
                </a:moveTo>
                <a:cubicBezTo>
                  <a:pt x="599" y="1470"/>
                  <a:pt x="421" y="1373"/>
                  <a:pt x="259" y="1211"/>
                </a:cubicBezTo>
                <a:cubicBezTo>
                  <a:pt x="96" y="1049"/>
                  <a:pt x="0" y="871"/>
                  <a:pt x="0" y="735"/>
                </a:cubicBezTo>
                <a:cubicBezTo>
                  <a:pt x="0" y="600"/>
                  <a:pt x="96" y="422"/>
                  <a:pt x="259" y="259"/>
                </a:cubicBezTo>
                <a:cubicBezTo>
                  <a:pt x="421" y="97"/>
                  <a:pt x="599" y="0"/>
                  <a:pt x="735" y="0"/>
                </a:cubicBezTo>
                <a:cubicBezTo>
                  <a:pt x="870" y="0"/>
                  <a:pt x="1048" y="97"/>
                  <a:pt x="1210" y="259"/>
                </a:cubicBezTo>
                <a:cubicBezTo>
                  <a:pt x="1373" y="422"/>
                  <a:pt x="1470" y="600"/>
                  <a:pt x="1470" y="735"/>
                </a:cubicBezTo>
                <a:cubicBezTo>
                  <a:pt x="1470" y="870"/>
                  <a:pt x="1382" y="1009"/>
                  <a:pt x="1307" y="1104"/>
                </a:cubicBezTo>
                <a:cubicBezTo>
                  <a:pt x="1375" y="1262"/>
                  <a:pt x="1375" y="1262"/>
                  <a:pt x="1375" y="1262"/>
                </a:cubicBezTo>
                <a:cubicBezTo>
                  <a:pt x="1388" y="1294"/>
                  <a:pt x="1385" y="1331"/>
                  <a:pt x="1366" y="1359"/>
                </a:cubicBezTo>
                <a:cubicBezTo>
                  <a:pt x="1348" y="1388"/>
                  <a:pt x="1316" y="1405"/>
                  <a:pt x="1282" y="1405"/>
                </a:cubicBezTo>
                <a:cubicBezTo>
                  <a:pt x="1267" y="1405"/>
                  <a:pt x="1253" y="1402"/>
                  <a:pt x="1240" y="1396"/>
                </a:cubicBezTo>
                <a:cubicBezTo>
                  <a:pt x="1078" y="1327"/>
                  <a:pt x="1078" y="1327"/>
                  <a:pt x="1078" y="1327"/>
                </a:cubicBezTo>
                <a:cubicBezTo>
                  <a:pt x="989" y="1393"/>
                  <a:pt x="859" y="1470"/>
                  <a:pt x="735" y="1470"/>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61" name="Freeform 12">
            <a:extLst>
              <a:ext uri="{FF2B5EF4-FFF2-40B4-BE49-F238E27FC236}">
                <a16:creationId xmlns:a16="http://schemas.microsoft.com/office/drawing/2014/main" id="{35572AFF-099A-4CE9-8E65-23CA9A4363C2}"/>
              </a:ext>
            </a:extLst>
          </p:cNvPr>
          <p:cNvSpPr/>
          <p:nvPr/>
        </p:nvSpPr>
        <p:spPr bwMode="auto">
          <a:xfrm>
            <a:off x="1877285" y="1899038"/>
            <a:ext cx="1568656" cy="1568656"/>
          </a:xfrm>
          <a:custGeom>
            <a:avLst/>
            <a:gdLst>
              <a:gd name="T0" fmla="*/ 1094 w 1270"/>
              <a:gd name="T1" fmla="*/ 982 h 1270"/>
              <a:gd name="T2" fmla="*/ 1270 w 1270"/>
              <a:gd name="T3" fmla="*/ 635 h 1270"/>
              <a:gd name="T4" fmla="*/ 635 w 1270"/>
              <a:gd name="T5" fmla="*/ 0 h 1270"/>
              <a:gd name="T6" fmla="*/ 0 w 1270"/>
              <a:gd name="T7" fmla="*/ 635 h 1270"/>
              <a:gd name="T8" fmla="*/ 635 w 1270"/>
              <a:gd name="T9" fmla="*/ 1270 h 1270"/>
              <a:gd name="T10" fmla="*/ 958 w 1270"/>
              <a:gd name="T11" fmla="*/ 1115 h 1270"/>
              <a:gd name="T12" fmla="*/ 968 w 1270"/>
              <a:gd name="T13" fmla="*/ 1114 h 1270"/>
              <a:gd name="T14" fmla="*/ 1180 w 1270"/>
              <a:gd name="T15" fmla="*/ 1204 h 1270"/>
              <a:gd name="T16" fmla="*/ 1183 w 1270"/>
              <a:gd name="T17" fmla="*/ 1201 h 1270"/>
              <a:gd name="T18" fmla="*/ 1093 w 1270"/>
              <a:gd name="T19" fmla="*/ 992 h 1270"/>
              <a:gd name="T20" fmla="*/ 1094 w 1270"/>
              <a:gd name="T21" fmla="*/ 982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1270">
                <a:moveTo>
                  <a:pt x="1094" y="982"/>
                </a:moveTo>
                <a:cubicBezTo>
                  <a:pt x="1196" y="865"/>
                  <a:pt x="1270" y="735"/>
                  <a:pt x="1270" y="635"/>
                </a:cubicBezTo>
                <a:cubicBezTo>
                  <a:pt x="1270" y="401"/>
                  <a:pt x="868" y="0"/>
                  <a:pt x="635" y="0"/>
                </a:cubicBezTo>
                <a:cubicBezTo>
                  <a:pt x="401" y="0"/>
                  <a:pt x="0" y="401"/>
                  <a:pt x="0" y="635"/>
                </a:cubicBezTo>
                <a:cubicBezTo>
                  <a:pt x="0" y="869"/>
                  <a:pt x="401" y="1270"/>
                  <a:pt x="635" y="1270"/>
                </a:cubicBezTo>
                <a:cubicBezTo>
                  <a:pt x="728" y="1270"/>
                  <a:pt x="847" y="1207"/>
                  <a:pt x="958" y="1115"/>
                </a:cubicBezTo>
                <a:cubicBezTo>
                  <a:pt x="960" y="1113"/>
                  <a:pt x="965" y="1112"/>
                  <a:pt x="968" y="1114"/>
                </a:cubicBezTo>
                <a:cubicBezTo>
                  <a:pt x="1180" y="1204"/>
                  <a:pt x="1180" y="1204"/>
                  <a:pt x="1180" y="1204"/>
                </a:cubicBezTo>
                <a:cubicBezTo>
                  <a:pt x="1183" y="1206"/>
                  <a:pt x="1184" y="1204"/>
                  <a:pt x="1183" y="1201"/>
                </a:cubicBezTo>
                <a:cubicBezTo>
                  <a:pt x="1093" y="992"/>
                  <a:pt x="1093" y="992"/>
                  <a:pt x="1093" y="992"/>
                </a:cubicBezTo>
                <a:cubicBezTo>
                  <a:pt x="1092" y="989"/>
                  <a:pt x="1092" y="985"/>
                  <a:pt x="1094" y="982"/>
                </a:cubicBezTo>
                <a:close/>
              </a:path>
            </a:pathLst>
          </a:custGeom>
          <a:solidFill>
            <a:srgbClr val="13548C"/>
          </a:solidFill>
          <a:ln w="19050">
            <a:solidFill>
              <a:schemeClr val="bg1"/>
            </a:solid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8" name="Freeform 7">
            <a:extLst>
              <a:ext uri="{FF2B5EF4-FFF2-40B4-BE49-F238E27FC236}">
                <a16:creationId xmlns:a16="http://schemas.microsoft.com/office/drawing/2014/main" id="{96EFA66E-4D88-4CD8-A25F-6AA918908DFD}"/>
              </a:ext>
            </a:extLst>
          </p:cNvPr>
          <p:cNvSpPr/>
          <p:nvPr/>
        </p:nvSpPr>
        <p:spPr bwMode="auto">
          <a:xfrm>
            <a:off x="1753840" y="3982550"/>
            <a:ext cx="1815546" cy="1817051"/>
          </a:xfrm>
          <a:custGeom>
            <a:avLst/>
            <a:gdLst>
              <a:gd name="T0" fmla="*/ 735 w 1470"/>
              <a:gd name="T1" fmla="*/ 0 h 1470"/>
              <a:gd name="T2" fmla="*/ 259 w 1470"/>
              <a:gd name="T3" fmla="*/ 259 h 1470"/>
              <a:gd name="T4" fmla="*/ 0 w 1470"/>
              <a:gd name="T5" fmla="*/ 735 h 1470"/>
              <a:gd name="T6" fmla="*/ 259 w 1470"/>
              <a:gd name="T7" fmla="*/ 1211 h 1470"/>
              <a:gd name="T8" fmla="*/ 735 w 1470"/>
              <a:gd name="T9" fmla="*/ 1470 h 1470"/>
              <a:gd name="T10" fmla="*/ 1210 w 1470"/>
              <a:gd name="T11" fmla="*/ 1211 h 1470"/>
              <a:gd name="T12" fmla="*/ 1470 w 1470"/>
              <a:gd name="T13" fmla="*/ 735 h 1470"/>
              <a:gd name="T14" fmla="*/ 1307 w 1470"/>
              <a:gd name="T15" fmla="*/ 367 h 1470"/>
              <a:gd name="T16" fmla="*/ 1375 w 1470"/>
              <a:gd name="T17" fmla="*/ 208 h 1470"/>
              <a:gd name="T18" fmla="*/ 1366 w 1470"/>
              <a:gd name="T19" fmla="*/ 111 h 1470"/>
              <a:gd name="T20" fmla="*/ 1282 w 1470"/>
              <a:gd name="T21" fmla="*/ 65 h 1470"/>
              <a:gd name="T22" fmla="*/ 1240 w 1470"/>
              <a:gd name="T23" fmla="*/ 74 h 1470"/>
              <a:gd name="T24" fmla="*/ 1078 w 1470"/>
              <a:gd name="T25" fmla="*/ 143 h 1470"/>
              <a:gd name="T26" fmla="*/ 735 w 1470"/>
              <a:gd name="T27" fmla="*/ 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0" h="1470">
                <a:moveTo>
                  <a:pt x="735" y="0"/>
                </a:moveTo>
                <a:cubicBezTo>
                  <a:pt x="599" y="0"/>
                  <a:pt x="421" y="97"/>
                  <a:pt x="259" y="259"/>
                </a:cubicBezTo>
                <a:cubicBezTo>
                  <a:pt x="96" y="421"/>
                  <a:pt x="0" y="599"/>
                  <a:pt x="0" y="735"/>
                </a:cubicBezTo>
                <a:cubicBezTo>
                  <a:pt x="0" y="871"/>
                  <a:pt x="96" y="1049"/>
                  <a:pt x="259" y="1211"/>
                </a:cubicBezTo>
                <a:cubicBezTo>
                  <a:pt x="421" y="1373"/>
                  <a:pt x="599" y="1470"/>
                  <a:pt x="735" y="1470"/>
                </a:cubicBezTo>
                <a:cubicBezTo>
                  <a:pt x="870" y="1470"/>
                  <a:pt x="1048" y="1373"/>
                  <a:pt x="1210" y="1211"/>
                </a:cubicBezTo>
                <a:cubicBezTo>
                  <a:pt x="1373" y="1049"/>
                  <a:pt x="1470" y="871"/>
                  <a:pt x="1470" y="735"/>
                </a:cubicBezTo>
                <a:cubicBezTo>
                  <a:pt x="1470" y="600"/>
                  <a:pt x="1382" y="461"/>
                  <a:pt x="1307" y="367"/>
                </a:cubicBezTo>
                <a:cubicBezTo>
                  <a:pt x="1375" y="208"/>
                  <a:pt x="1375" y="208"/>
                  <a:pt x="1375" y="208"/>
                </a:cubicBezTo>
                <a:cubicBezTo>
                  <a:pt x="1388" y="176"/>
                  <a:pt x="1385" y="140"/>
                  <a:pt x="1366" y="111"/>
                </a:cubicBezTo>
                <a:cubicBezTo>
                  <a:pt x="1348" y="82"/>
                  <a:pt x="1316" y="65"/>
                  <a:pt x="1282" y="65"/>
                </a:cubicBezTo>
                <a:cubicBezTo>
                  <a:pt x="1267" y="65"/>
                  <a:pt x="1253" y="68"/>
                  <a:pt x="1240" y="74"/>
                </a:cubicBezTo>
                <a:cubicBezTo>
                  <a:pt x="1078" y="143"/>
                  <a:pt x="1078" y="143"/>
                  <a:pt x="1078" y="143"/>
                </a:cubicBezTo>
                <a:cubicBezTo>
                  <a:pt x="989" y="77"/>
                  <a:pt x="859" y="0"/>
                  <a:pt x="735" y="0"/>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9" name="Freeform 13">
            <a:extLst>
              <a:ext uri="{FF2B5EF4-FFF2-40B4-BE49-F238E27FC236}">
                <a16:creationId xmlns:a16="http://schemas.microsoft.com/office/drawing/2014/main" id="{FDBF116B-EE13-42BB-8C0D-BA4EFFDA4F22}"/>
              </a:ext>
            </a:extLst>
          </p:cNvPr>
          <p:cNvSpPr/>
          <p:nvPr/>
        </p:nvSpPr>
        <p:spPr bwMode="auto">
          <a:xfrm>
            <a:off x="1877285" y="4105995"/>
            <a:ext cx="1568656" cy="1570162"/>
          </a:xfrm>
          <a:custGeom>
            <a:avLst/>
            <a:gdLst>
              <a:gd name="T0" fmla="*/ 1094 w 1270"/>
              <a:gd name="T1" fmla="*/ 288 h 1270"/>
              <a:gd name="T2" fmla="*/ 1270 w 1270"/>
              <a:gd name="T3" fmla="*/ 635 h 1270"/>
              <a:gd name="T4" fmla="*/ 635 w 1270"/>
              <a:gd name="T5" fmla="*/ 1270 h 1270"/>
              <a:gd name="T6" fmla="*/ 0 w 1270"/>
              <a:gd name="T7" fmla="*/ 635 h 1270"/>
              <a:gd name="T8" fmla="*/ 635 w 1270"/>
              <a:gd name="T9" fmla="*/ 0 h 1270"/>
              <a:gd name="T10" fmla="*/ 958 w 1270"/>
              <a:gd name="T11" fmla="*/ 155 h 1270"/>
              <a:gd name="T12" fmla="*/ 968 w 1270"/>
              <a:gd name="T13" fmla="*/ 156 h 1270"/>
              <a:gd name="T14" fmla="*/ 1180 w 1270"/>
              <a:gd name="T15" fmla="*/ 66 h 1270"/>
              <a:gd name="T16" fmla="*/ 1183 w 1270"/>
              <a:gd name="T17" fmla="*/ 69 h 1270"/>
              <a:gd name="T18" fmla="*/ 1093 w 1270"/>
              <a:gd name="T19" fmla="*/ 278 h 1270"/>
              <a:gd name="T20" fmla="*/ 1094 w 1270"/>
              <a:gd name="T21" fmla="*/ 288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1270">
                <a:moveTo>
                  <a:pt x="1094" y="288"/>
                </a:moveTo>
                <a:cubicBezTo>
                  <a:pt x="1196" y="405"/>
                  <a:pt x="1270" y="535"/>
                  <a:pt x="1270" y="635"/>
                </a:cubicBezTo>
                <a:cubicBezTo>
                  <a:pt x="1270" y="869"/>
                  <a:pt x="868" y="1270"/>
                  <a:pt x="635" y="1270"/>
                </a:cubicBezTo>
                <a:cubicBezTo>
                  <a:pt x="401" y="1270"/>
                  <a:pt x="0" y="869"/>
                  <a:pt x="0" y="635"/>
                </a:cubicBezTo>
                <a:cubicBezTo>
                  <a:pt x="0" y="401"/>
                  <a:pt x="401" y="0"/>
                  <a:pt x="635" y="0"/>
                </a:cubicBezTo>
                <a:cubicBezTo>
                  <a:pt x="728" y="0"/>
                  <a:pt x="847" y="64"/>
                  <a:pt x="958" y="155"/>
                </a:cubicBezTo>
                <a:cubicBezTo>
                  <a:pt x="960" y="157"/>
                  <a:pt x="965" y="158"/>
                  <a:pt x="968" y="156"/>
                </a:cubicBezTo>
                <a:cubicBezTo>
                  <a:pt x="1180" y="66"/>
                  <a:pt x="1180" y="66"/>
                  <a:pt x="1180" y="66"/>
                </a:cubicBezTo>
                <a:cubicBezTo>
                  <a:pt x="1183" y="64"/>
                  <a:pt x="1184" y="66"/>
                  <a:pt x="1183" y="69"/>
                </a:cubicBezTo>
                <a:cubicBezTo>
                  <a:pt x="1093" y="278"/>
                  <a:pt x="1093" y="278"/>
                  <a:pt x="1093" y="278"/>
                </a:cubicBezTo>
                <a:cubicBezTo>
                  <a:pt x="1092" y="281"/>
                  <a:pt x="1092" y="286"/>
                  <a:pt x="1094" y="288"/>
                </a:cubicBezTo>
                <a:close/>
              </a:path>
            </a:pathLst>
          </a:custGeom>
          <a:solidFill>
            <a:srgbClr val="0070C0"/>
          </a:solidFill>
          <a:ln w="19050">
            <a:solidFill>
              <a:schemeClr val="bg1"/>
            </a:solid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6" name="Freeform 8">
            <a:extLst>
              <a:ext uri="{FF2B5EF4-FFF2-40B4-BE49-F238E27FC236}">
                <a16:creationId xmlns:a16="http://schemas.microsoft.com/office/drawing/2014/main" id="{250C65A0-0CFF-4844-8E08-9B262AC7D7C1}"/>
              </a:ext>
            </a:extLst>
          </p:cNvPr>
          <p:cNvSpPr/>
          <p:nvPr/>
        </p:nvSpPr>
        <p:spPr bwMode="auto">
          <a:xfrm>
            <a:off x="3695841" y="4647949"/>
            <a:ext cx="1752317" cy="1913399"/>
          </a:xfrm>
          <a:custGeom>
            <a:avLst/>
            <a:gdLst>
              <a:gd name="T0" fmla="*/ 709 w 1419"/>
              <a:gd name="T1" fmla="*/ 0 h 1549"/>
              <a:gd name="T2" fmla="*/ 614 w 1419"/>
              <a:gd name="T3" fmla="*/ 65 h 1549"/>
              <a:gd name="T4" fmla="*/ 537 w 1419"/>
              <a:gd name="T5" fmla="*/ 257 h 1549"/>
              <a:gd name="T6" fmla="*/ 151 w 1419"/>
              <a:gd name="T7" fmla="*/ 384 h 1549"/>
              <a:gd name="T8" fmla="*/ 0 w 1419"/>
              <a:gd name="T9" fmla="*/ 896 h 1549"/>
              <a:gd name="T10" fmla="*/ 151 w 1419"/>
              <a:gd name="T11" fmla="*/ 1409 h 1549"/>
              <a:gd name="T12" fmla="*/ 709 w 1419"/>
              <a:gd name="T13" fmla="*/ 1549 h 1549"/>
              <a:gd name="T14" fmla="*/ 1267 w 1419"/>
              <a:gd name="T15" fmla="*/ 1409 h 1549"/>
              <a:gd name="T16" fmla="*/ 1419 w 1419"/>
              <a:gd name="T17" fmla="*/ 896 h 1549"/>
              <a:gd name="T18" fmla="*/ 1267 w 1419"/>
              <a:gd name="T19" fmla="*/ 384 h 1549"/>
              <a:gd name="T20" fmla="*/ 881 w 1419"/>
              <a:gd name="T21" fmla="*/ 257 h 1549"/>
              <a:gd name="T22" fmla="*/ 804 w 1419"/>
              <a:gd name="T23" fmla="*/ 65 h 1549"/>
              <a:gd name="T24" fmla="*/ 709 w 1419"/>
              <a:gd name="T25"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9" h="1549">
                <a:moveTo>
                  <a:pt x="709" y="0"/>
                </a:moveTo>
                <a:cubicBezTo>
                  <a:pt x="667" y="0"/>
                  <a:pt x="630" y="25"/>
                  <a:pt x="614" y="65"/>
                </a:cubicBezTo>
                <a:cubicBezTo>
                  <a:pt x="537" y="257"/>
                  <a:pt x="537" y="257"/>
                  <a:pt x="537" y="257"/>
                </a:cubicBezTo>
                <a:cubicBezTo>
                  <a:pt x="397" y="276"/>
                  <a:pt x="224" y="319"/>
                  <a:pt x="151" y="384"/>
                </a:cubicBezTo>
                <a:cubicBezTo>
                  <a:pt x="52" y="471"/>
                  <a:pt x="0" y="737"/>
                  <a:pt x="0" y="896"/>
                </a:cubicBezTo>
                <a:cubicBezTo>
                  <a:pt x="0" y="1055"/>
                  <a:pt x="52" y="1322"/>
                  <a:pt x="151" y="1409"/>
                </a:cubicBezTo>
                <a:cubicBezTo>
                  <a:pt x="241" y="1489"/>
                  <a:pt x="520" y="1549"/>
                  <a:pt x="709" y="1549"/>
                </a:cubicBezTo>
                <a:cubicBezTo>
                  <a:pt x="898" y="1549"/>
                  <a:pt x="1177" y="1489"/>
                  <a:pt x="1267" y="1409"/>
                </a:cubicBezTo>
                <a:cubicBezTo>
                  <a:pt x="1366" y="1322"/>
                  <a:pt x="1419" y="1055"/>
                  <a:pt x="1419" y="896"/>
                </a:cubicBezTo>
                <a:cubicBezTo>
                  <a:pt x="1419" y="737"/>
                  <a:pt x="1366" y="471"/>
                  <a:pt x="1267" y="384"/>
                </a:cubicBezTo>
                <a:cubicBezTo>
                  <a:pt x="1194" y="319"/>
                  <a:pt x="1021" y="276"/>
                  <a:pt x="881" y="257"/>
                </a:cubicBezTo>
                <a:cubicBezTo>
                  <a:pt x="804" y="65"/>
                  <a:pt x="804" y="65"/>
                  <a:pt x="804" y="65"/>
                </a:cubicBezTo>
                <a:cubicBezTo>
                  <a:pt x="788" y="25"/>
                  <a:pt x="751" y="0"/>
                  <a:pt x="709" y="0"/>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7" name="Freeform 14">
            <a:extLst>
              <a:ext uri="{FF2B5EF4-FFF2-40B4-BE49-F238E27FC236}">
                <a16:creationId xmlns:a16="http://schemas.microsoft.com/office/drawing/2014/main" id="{02112D81-4AED-4AD0-9D2D-BEA7AC5CDA43}"/>
              </a:ext>
            </a:extLst>
          </p:cNvPr>
          <p:cNvSpPr/>
          <p:nvPr/>
        </p:nvSpPr>
        <p:spPr bwMode="auto">
          <a:xfrm>
            <a:off x="3819286" y="4769888"/>
            <a:ext cx="1505427" cy="1668014"/>
          </a:xfrm>
          <a:custGeom>
            <a:avLst/>
            <a:gdLst>
              <a:gd name="T0" fmla="*/ 609 w 1219"/>
              <a:gd name="T1" fmla="*/ 1350 h 1350"/>
              <a:gd name="T2" fmla="*/ 118 w 1219"/>
              <a:gd name="T3" fmla="*/ 1236 h 1350"/>
              <a:gd name="T4" fmla="*/ 0 w 1219"/>
              <a:gd name="T5" fmla="*/ 797 h 1350"/>
              <a:gd name="T6" fmla="*/ 118 w 1219"/>
              <a:gd name="T7" fmla="*/ 359 h 1350"/>
              <a:gd name="T8" fmla="*/ 502 w 1219"/>
              <a:gd name="T9" fmla="*/ 251 h 1350"/>
              <a:gd name="T10" fmla="*/ 510 w 1219"/>
              <a:gd name="T11" fmla="*/ 245 h 1350"/>
              <a:gd name="T12" fmla="*/ 607 w 1219"/>
              <a:gd name="T13" fmla="*/ 3 h 1350"/>
              <a:gd name="T14" fmla="*/ 611 w 1219"/>
              <a:gd name="T15" fmla="*/ 3 h 1350"/>
              <a:gd name="T16" fmla="*/ 708 w 1219"/>
              <a:gd name="T17" fmla="*/ 245 h 1350"/>
              <a:gd name="T18" fmla="*/ 716 w 1219"/>
              <a:gd name="T19" fmla="*/ 251 h 1350"/>
              <a:gd name="T20" fmla="*/ 1101 w 1219"/>
              <a:gd name="T21" fmla="*/ 359 h 1350"/>
              <a:gd name="T22" fmla="*/ 1219 w 1219"/>
              <a:gd name="T23" fmla="*/ 797 h 1350"/>
              <a:gd name="T24" fmla="*/ 1101 w 1219"/>
              <a:gd name="T25" fmla="*/ 1236 h 1350"/>
              <a:gd name="T26" fmla="*/ 609 w 1219"/>
              <a:gd name="T27" fmla="*/ 1350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9" h="1350">
                <a:moveTo>
                  <a:pt x="609" y="1350"/>
                </a:moveTo>
                <a:cubicBezTo>
                  <a:pt x="422" y="1350"/>
                  <a:pt x="179" y="1290"/>
                  <a:pt x="118" y="1236"/>
                </a:cubicBezTo>
                <a:cubicBezTo>
                  <a:pt x="56" y="1181"/>
                  <a:pt x="0" y="963"/>
                  <a:pt x="0" y="797"/>
                </a:cubicBezTo>
                <a:cubicBezTo>
                  <a:pt x="0" y="630"/>
                  <a:pt x="56" y="414"/>
                  <a:pt x="118" y="359"/>
                </a:cubicBezTo>
                <a:cubicBezTo>
                  <a:pt x="168" y="315"/>
                  <a:pt x="339" y="267"/>
                  <a:pt x="502" y="251"/>
                </a:cubicBezTo>
                <a:cubicBezTo>
                  <a:pt x="506" y="250"/>
                  <a:pt x="509" y="248"/>
                  <a:pt x="510" y="245"/>
                </a:cubicBezTo>
                <a:cubicBezTo>
                  <a:pt x="607" y="3"/>
                  <a:pt x="607" y="3"/>
                  <a:pt x="607" y="3"/>
                </a:cubicBezTo>
                <a:cubicBezTo>
                  <a:pt x="608" y="0"/>
                  <a:pt x="610" y="0"/>
                  <a:pt x="611" y="3"/>
                </a:cubicBezTo>
                <a:cubicBezTo>
                  <a:pt x="708" y="245"/>
                  <a:pt x="708" y="245"/>
                  <a:pt x="708" y="245"/>
                </a:cubicBezTo>
                <a:cubicBezTo>
                  <a:pt x="709" y="248"/>
                  <a:pt x="713" y="250"/>
                  <a:pt x="716" y="251"/>
                </a:cubicBezTo>
                <a:cubicBezTo>
                  <a:pt x="879" y="267"/>
                  <a:pt x="1051" y="315"/>
                  <a:pt x="1101" y="359"/>
                </a:cubicBezTo>
                <a:cubicBezTo>
                  <a:pt x="1162" y="414"/>
                  <a:pt x="1219" y="630"/>
                  <a:pt x="1219" y="797"/>
                </a:cubicBezTo>
                <a:cubicBezTo>
                  <a:pt x="1219" y="963"/>
                  <a:pt x="1162" y="1181"/>
                  <a:pt x="1101" y="1236"/>
                </a:cubicBezTo>
                <a:cubicBezTo>
                  <a:pt x="1039" y="1290"/>
                  <a:pt x="797" y="1350"/>
                  <a:pt x="609" y="1350"/>
                </a:cubicBezTo>
                <a:close/>
              </a:path>
            </a:pathLst>
          </a:custGeom>
          <a:solidFill>
            <a:srgbClr val="13548C"/>
          </a:solidFill>
          <a:ln w="19050">
            <a:solidFill>
              <a:schemeClr val="bg1"/>
            </a:solid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4" name="Freeform 9">
            <a:extLst>
              <a:ext uri="{FF2B5EF4-FFF2-40B4-BE49-F238E27FC236}">
                <a16:creationId xmlns:a16="http://schemas.microsoft.com/office/drawing/2014/main" id="{22F97401-9834-4631-A274-0495F68940B9}"/>
              </a:ext>
            </a:extLst>
          </p:cNvPr>
          <p:cNvSpPr/>
          <p:nvPr/>
        </p:nvSpPr>
        <p:spPr bwMode="auto">
          <a:xfrm>
            <a:off x="5574615" y="3982550"/>
            <a:ext cx="1815546" cy="1817051"/>
          </a:xfrm>
          <a:custGeom>
            <a:avLst/>
            <a:gdLst>
              <a:gd name="T0" fmla="*/ 735 w 1470"/>
              <a:gd name="T1" fmla="*/ 0 h 1470"/>
              <a:gd name="T2" fmla="*/ 1211 w 1470"/>
              <a:gd name="T3" fmla="*/ 259 h 1470"/>
              <a:gd name="T4" fmla="*/ 1470 w 1470"/>
              <a:gd name="T5" fmla="*/ 735 h 1470"/>
              <a:gd name="T6" fmla="*/ 1211 w 1470"/>
              <a:gd name="T7" fmla="*/ 1211 h 1470"/>
              <a:gd name="T8" fmla="*/ 735 w 1470"/>
              <a:gd name="T9" fmla="*/ 1470 h 1470"/>
              <a:gd name="T10" fmla="*/ 259 w 1470"/>
              <a:gd name="T11" fmla="*/ 1211 h 1470"/>
              <a:gd name="T12" fmla="*/ 0 w 1470"/>
              <a:gd name="T13" fmla="*/ 735 h 1470"/>
              <a:gd name="T14" fmla="*/ 163 w 1470"/>
              <a:gd name="T15" fmla="*/ 367 h 1470"/>
              <a:gd name="T16" fmla="*/ 95 w 1470"/>
              <a:gd name="T17" fmla="*/ 208 h 1470"/>
              <a:gd name="T18" fmla="*/ 103 w 1470"/>
              <a:gd name="T19" fmla="*/ 111 h 1470"/>
              <a:gd name="T20" fmla="*/ 188 w 1470"/>
              <a:gd name="T21" fmla="*/ 65 h 1470"/>
              <a:gd name="T22" fmla="*/ 229 w 1470"/>
              <a:gd name="T23" fmla="*/ 74 h 1470"/>
              <a:gd name="T24" fmla="*/ 392 w 1470"/>
              <a:gd name="T25" fmla="*/ 143 h 1470"/>
              <a:gd name="T26" fmla="*/ 735 w 1470"/>
              <a:gd name="T27" fmla="*/ 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0" h="1470">
                <a:moveTo>
                  <a:pt x="735" y="0"/>
                </a:moveTo>
                <a:cubicBezTo>
                  <a:pt x="871" y="0"/>
                  <a:pt x="1049" y="97"/>
                  <a:pt x="1211" y="259"/>
                </a:cubicBezTo>
                <a:cubicBezTo>
                  <a:pt x="1373" y="421"/>
                  <a:pt x="1470" y="599"/>
                  <a:pt x="1470" y="735"/>
                </a:cubicBezTo>
                <a:cubicBezTo>
                  <a:pt x="1470" y="871"/>
                  <a:pt x="1373" y="1049"/>
                  <a:pt x="1211" y="1211"/>
                </a:cubicBezTo>
                <a:cubicBezTo>
                  <a:pt x="1049" y="1373"/>
                  <a:pt x="871" y="1470"/>
                  <a:pt x="735" y="1470"/>
                </a:cubicBezTo>
                <a:cubicBezTo>
                  <a:pt x="599" y="1470"/>
                  <a:pt x="421" y="1373"/>
                  <a:pt x="259" y="1211"/>
                </a:cubicBezTo>
                <a:cubicBezTo>
                  <a:pt x="97" y="1049"/>
                  <a:pt x="0" y="871"/>
                  <a:pt x="0" y="735"/>
                </a:cubicBezTo>
                <a:cubicBezTo>
                  <a:pt x="0" y="600"/>
                  <a:pt x="87" y="461"/>
                  <a:pt x="163" y="367"/>
                </a:cubicBezTo>
                <a:cubicBezTo>
                  <a:pt x="95" y="208"/>
                  <a:pt x="95" y="208"/>
                  <a:pt x="95" y="208"/>
                </a:cubicBezTo>
                <a:cubicBezTo>
                  <a:pt x="81" y="176"/>
                  <a:pt x="84" y="140"/>
                  <a:pt x="103" y="111"/>
                </a:cubicBezTo>
                <a:cubicBezTo>
                  <a:pt x="122" y="82"/>
                  <a:pt x="154" y="65"/>
                  <a:pt x="188" y="65"/>
                </a:cubicBezTo>
                <a:cubicBezTo>
                  <a:pt x="202" y="65"/>
                  <a:pt x="216" y="68"/>
                  <a:pt x="229" y="74"/>
                </a:cubicBezTo>
                <a:cubicBezTo>
                  <a:pt x="392" y="143"/>
                  <a:pt x="392" y="143"/>
                  <a:pt x="392" y="143"/>
                </a:cubicBezTo>
                <a:cubicBezTo>
                  <a:pt x="480" y="77"/>
                  <a:pt x="610" y="0"/>
                  <a:pt x="735" y="0"/>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5" name="Freeform 15">
            <a:extLst>
              <a:ext uri="{FF2B5EF4-FFF2-40B4-BE49-F238E27FC236}">
                <a16:creationId xmlns:a16="http://schemas.microsoft.com/office/drawing/2014/main" id="{5CE594D3-5AAC-4992-9829-F8BA11BED7BD}"/>
              </a:ext>
            </a:extLst>
          </p:cNvPr>
          <p:cNvSpPr/>
          <p:nvPr/>
        </p:nvSpPr>
        <p:spPr bwMode="auto">
          <a:xfrm>
            <a:off x="5698060" y="4105995"/>
            <a:ext cx="1568656" cy="1570162"/>
          </a:xfrm>
          <a:custGeom>
            <a:avLst/>
            <a:gdLst>
              <a:gd name="T0" fmla="*/ 175 w 1270"/>
              <a:gd name="T1" fmla="*/ 288 h 1270"/>
              <a:gd name="T2" fmla="*/ 0 w 1270"/>
              <a:gd name="T3" fmla="*/ 635 h 1270"/>
              <a:gd name="T4" fmla="*/ 635 w 1270"/>
              <a:gd name="T5" fmla="*/ 1270 h 1270"/>
              <a:gd name="T6" fmla="*/ 1270 w 1270"/>
              <a:gd name="T7" fmla="*/ 635 h 1270"/>
              <a:gd name="T8" fmla="*/ 635 w 1270"/>
              <a:gd name="T9" fmla="*/ 0 h 1270"/>
              <a:gd name="T10" fmla="*/ 312 w 1270"/>
              <a:gd name="T11" fmla="*/ 155 h 1270"/>
              <a:gd name="T12" fmla="*/ 302 w 1270"/>
              <a:gd name="T13" fmla="*/ 156 h 1270"/>
              <a:gd name="T14" fmla="*/ 90 w 1270"/>
              <a:gd name="T15" fmla="*/ 66 h 1270"/>
              <a:gd name="T16" fmla="*/ 87 w 1270"/>
              <a:gd name="T17" fmla="*/ 69 h 1270"/>
              <a:gd name="T18" fmla="*/ 177 w 1270"/>
              <a:gd name="T19" fmla="*/ 278 h 1270"/>
              <a:gd name="T20" fmla="*/ 175 w 1270"/>
              <a:gd name="T21" fmla="*/ 288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1270">
                <a:moveTo>
                  <a:pt x="175" y="288"/>
                </a:moveTo>
                <a:cubicBezTo>
                  <a:pt x="73" y="405"/>
                  <a:pt x="0" y="535"/>
                  <a:pt x="0" y="635"/>
                </a:cubicBezTo>
                <a:cubicBezTo>
                  <a:pt x="0" y="869"/>
                  <a:pt x="401" y="1270"/>
                  <a:pt x="635" y="1270"/>
                </a:cubicBezTo>
                <a:cubicBezTo>
                  <a:pt x="869" y="1270"/>
                  <a:pt x="1270" y="869"/>
                  <a:pt x="1270" y="635"/>
                </a:cubicBezTo>
                <a:cubicBezTo>
                  <a:pt x="1270" y="401"/>
                  <a:pt x="869" y="0"/>
                  <a:pt x="635" y="0"/>
                </a:cubicBezTo>
                <a:cubicBezTo>
                  <a:pt x="542" y="0"/>
                  <a:pt x="422" y="64"/>
                  <a:pt x="312" y="155"/>
                </a:cubicBezTo>
                <a:cubicBezTo>
                  <a:pt x="309" y="157"/>
                  <a:pt x="305" y="158"/>
                  <a:pt x="302" y="156"/>
                </a:cubicBezTo>
                <a:cubicBezTo>
                  <a:pt x="90" y="66"/>
                  <a:pt x="90" y="66"/>
                  <a:pt x="90" y="66"/>
                </a:cubicBezTo>
                <a:cubicBezTo>
                  <a:pt x="87" y="64"/>
                  <a:pt x="86" y="66"/>
                  <a:pt x="87" y="69"/>
                </a:cubicBezTo>
                <a:cubicBezTo>
                  <a:pt x="177" y="278"/>
                  <a:pt x="177" y="278"/>
                  <a:pt x="177" y="278"/>
                </a:cubicBezTo>
                <a:cubicBezTo>
                  <a:pt x="178" y="281"/>
                  <a:pt x="177" y="286"/>
                  <a:pt x="175" y="288"/>
                </a:cubicBezTo>
                <a:close/>
              </a:path>
            </a:pathLst>
          </a:custGeom>
          <a:solidFill>
            <a:srgbClr val="0070C0"/>
          </a:solidFill>
          <a:ln w="19050">
            <a:solidFill>
              <a:schemeClr val="bg1"/>
            </a:solid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2" name="Freeform 10">
            <a:extLst>
              <a:ext uri="{FF2B5EF4-FFF2-40B4-BE49-F238E27FC236}">
                <a16:creationId xmlns:a16="http://schemas.microsoft.com/office/drawing/2014/main" id="{68C1EBD1-BC45-43BE-AE8B-2E619869BB0F}"/>
              </a:ext>
            </a:extLst>
          </p:cNvPr>
          <p:cNvSpPr/>
          <p:nvPr/>
        </p:nvSpPr>
        <p:spPr bwMode="auto">
          <a:xfrm>
            <a:off x="5574615" y="1775593"/>
            <a:ext cx="1815546" cy="1815545"/>
          </a:xfrm>
          <a:custGeom>
            <a:avLst/>
            <a:gdLst>
              <a:gd name="T0" fmla="*/ 735 w 1470"/>
              <a:gd name="T1" fmla="*/ 1470 h 1470"/>
              <a:gd name="T2" fmla="*/ 1211 w 1470"/>
              <a:gd name="T3" fmla="*/ 1211 h 1470"/>
              <a:gd name="T4" fmla="*/ 1470 w 1470"/>
              <a:gd name="T5" fmla="*/ 735 h 1470"/>
              <a:gd name="T6" fmla="*/ 1211 w 1470"/>
              <a:gd name="T7" fmla="*/ 259 h 1470"/>
              <a:gd name="T8" fmla="*/ 735 w 1470"/>
              <a:gd name="T9" fmla="*/ 0 h 1470"/>
              <a:gd name="T10" fmla="*/ 259 w 1470"/>
              <a:gd name="T11" fmla="*/ 259 h 1470"/>
              <a:gd name="T12" fmla="*/ 0 w 1470"/>
              <a:gd name="T13" fmla="*/ 735 h 1470"/>
              <a:gd name="T14" fmla="*/ 163 w 1470"/>
              <a:gd name="T15" fmla="*/ 1104 h 1470"/>
              <a:gd name="T16" fmla="*/ 95 w 1470"/>
              <a:gd name="T17" fmla="*/ 1262 h 1470"/>
              <a:gd name="T18" fmla="*/ 103 w 1470"/>
              <a:gd name="T19" fmla="*/ 1359 h 1470"/>
              <a:gd name="T20" fmla="*/ 188 w 1470"/>
              <a:gd name="T21" fmla="*/ 1405 h 1470"/>
              <a:gd name="T22" fmla="*/ 229 w 1470"/>
              <a:gd name="T23" fmla="*/ 1396 h 1470"/>
              <a:gd name="T24" fmla="*/ 392 w 1470"/>
              <a:gd name="T25" fmla="*/ 1327 h 1470"/>
              <a:gd name="T26" fmla="*/ 735 w 1470"/>
              <a:gd name="T27" fmla="*/ 147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0" h="1470">
                <a:moveTo>
                  <a:pt x="735" y="1470"/>
                </a:moveTo>
                <a:cubicBezTo>
                  <a:pt x="871" y="1470"/>
                  <a:pt x="1049" y="1373"/>
                  <a:pt x="1211" y="1211"/>
                </a:cubicBezTo>
                <a:cubicBezTo>
                  <a:pt x="1373" y="1049"/>
                  <a:pt x="1470" y="871"/>
                  <a:pt x="1470" y="735"/>
                </a:cubicBezTo>
                <a:cubicBezTo>
                  <a:pt x="1470" y="600"/>
                  <a:pt x="1373" y="422"/>
                  <a:pt x="1211" y="259"/>
                </a:cubicBezTo>
                <a:cubicBezTo>
                  <a:pt x="1049" y="97"/>
                  <a:pt x="871" y="0"/>
                  <a:pt x="735" y="0"/>
                </a:cubicBezTo>
                <a:cubicBezTo>
                  <a:pt x="599" y="0"/>
                  <a:pt x="421" y="97"/>
                  <a:pt x="259" y="259"/>
                </a:cubicBezTo>
                <a:cubicBezTo>
                  <a:pt x="97" y="422"/>
                  <a:pt x="0" y="600"/>
                  <a:pt x="0" y="735"/>
                </a:cubicBezTo>
                <a:cubicBezTo>
                  <a:pt x="0" y="870"/>
                  <a:pt x="87" y="1009"/>
                  <a:pt x="163" y="1104"/>
                </a:cubicBezTo>
                <a:cubicBezTo>
                  <a:pt x="95" y="1262"/>
                  <a:pt x="95" y="1262"/>
                  <a:pt x="95" y="1262"/>
                </a:cubicBezTo>
                <a:cubicBezTo>
                  <a:pt x="81" y="1294"/>
                  <a:pt x="84" y="1331"/>
                  <a:pt x="103" y="1359"/>
                </a:cubicBezTo>
                <a:cubicBezTo>
                  <a:pt x="122" y="1388"/>
                  <a:pt x="154" y="1405"/>
                  <a:pt x="188" y="1405"/>
                </a:cubicBezTo>
                <a:cubicBezTo>
                  <a:pt x="202" y="1405"/>
                  <a:pt x="216" y="1402"/>
                  <a:pt x="229" y="1396"/>
                </a:cubicBezTo>
                <a:cubicBezTo>
                  <a:pt x="392" y="1327"/>
                  <a:pt x="392" y="1327"/>
                  <a:pt x="392" y="1327"/>
                </a:cubicBezTo>
                <a:cubicBezTo>
                  <a:pt x="480" y="1393"/>
                  <a:pt x="610" y="1470"/>
                  <a:pt x="735" y="1470"/>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3" name="Freeform 16">
            <a:extLst>
              <a:ext uri="{FF2B5EF4-FFF2-40B4-BE49-F238E27FC236}">
                <a16:creationId xmlns:a16="http://schemas.microsoft.com/office/drawing/2014/main" id="{A55D8354-91EF-48A5-9C13-C4DA603F2AF6}"/>
              </a:ext>
            </a:extLst>
          </p:cNvPr>
          <p:cNvSpPr/>
          <p:nvPr/>
        </p:nvSpPr>
        <p:spPr bwMode="auto">
          <a:xfrm>
            <a:off x="5698060" y="1899038"/>
            <a:ext cx="1568656" cy="1568656"/>
          </a:xfrm>
          <a:custGeom>
            <a:avLst/>
            <a:gdLst>
              <a:gd name="T0" fmla="*/ 175 w 1270"/>
              <a:gd name="T1" fmla="*/ 982 h 1270"/>
              <a:gd name="T2" fmla="*/ 0 w 1270"/>
              <a:gd name="T3" fmla="*/ 635 h 1270"/>
              <a:gd name="T4" fmla="*/ 635 w 1270"/>
              <a:gd name="T5" fmla="*/ 0 h 1270"/>
              <a:gd name="T6" fmla="*/ 1270 w 1270"/>
              <a:gd name="T7" fmla="*/ 635 h 1270"/>
              <a:gd name="T8" fmla="*/ 635 w 1270"/>
              <a:gd name="T9" fmla="*/ 1270 h 1270"/>
              <a:gd name="T10" fmla="*/ 312 w 1270"/>
              <a:gd name="T11" fmla="*/ 1115 h 1270"/>
              <a:gd name="T12" fmla="*/ 302 w 1270"/>
              <a:gd name="T13" fmla="*/ 1114 h 1270"/>
              <a:gd name="T14" fmla="*/ 90 w 1270"/>
              <a:gd name="T15" fmla="*/ 1204 h 1270"/>
              <a:gd name="T16" fmla="*/ 87 w 1270"/>
              <a:gd name="T17" fmla="*/ 1201 h 1270"/>
              <a:gd name="T18" fmla="*/ 177 w 1270"/>
              <a:gd name="T19" fmla="*/ 992 h 1270"/>
              <a:gd name="T20" fmla="*/ 175 w 1270"/>
              <a:gd name="T21" fmla="*/ 982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1270">
                <a:moveTo>
                  <a:pt x="175" y="982"/>
                </a:moveTo>
                <a:cubicBezTo>
                  <a:pt x="73" y="865"/>
                  <a:pt x="0" y="735"/>
                  <a:pt x="0" y="635"/>
                </a:cubicBezTo>
                <a:cubicBezTo>
                  <a:pt x="0" y="401"/>
                  <a:pt x="401" y="0"/>
                  <a:pt x="635" y="0"/>
                </a:cubicBezTo>
                <a:cubicBezTo>
                  <a:pt x="869" y="0"/>
                  <a:pt x="1270" y="401"/>
                  <a:pt x="1270" y="635"/>
                </a:cubicBezTo>
                <a:cubicBezTo>
                  <a:pt x="1270" y="869"/>
                  <a:pt x="869" y="1270"/>
                  <a:pt x="635" y="1270"/>
                </a:cubicBezTo>
                <a:cubicBezTo>
                  <a:pt x="542" y="1270"/>
                  <a:pt x="422" y="1207"/>
                  <a:pt x="312" y="1115"/>
                </a:cubicBezTo>
                <a:cubicBezTo>
                  <a:pt x="309" y="1113"/>
                  <a:pt x="305" y="1112"/>
                  <a:pt x="302" y="1114"/>
                </a:cubicBezTo>
                <a:cubicBezTo>
                  <a:pt x="90" y="1204"/>
                  <a:pt x="90" y="1204"/>
                  <a:pt x="90" y="1204"/>
                </a:cubicBezTo>
                <a:cubicBezTo>
                  <a:pt x="87" y="1206"/>
                  <a:pt x="86" y="1204"/>
                  <a:pt x="87" y="1201"/>
                </a:cubicBezTo>
                <a:cubicBezTo>
                  <a:pt x="177" y="992"/>
                  <a:pt x="177" y="992"/>
                  <a:pt x="177" y="992"/>
                </a:cubicBezTo>
                <a:cubicBezTo>
                  <a:pt x="178" y="989"/>
                  <a:pt x="177" y="985"/>
                  <a:pt x="175" y="982"/>
                </a:cubicBezTo>
                <a:close/>
              </a:path>
            </a:pathLst>
          </a:custGeom>
          <a:solidFill>
            <a:srgbClr val="13548C"/>
          </a:solidFill>
          <a:ln w="19050">
            <a:solidFill>
              <a:schemeClr val="bg1"/>
            </a:solid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0" name="Freeform 11">
            <a:extLst>
              <a:ext uri="{FF2B5EF4-FFF2-40B4-BE49-F238E27FC236}">
                <a16:creationId xmlns:a16="http://schemas.microsoft.com/office/drawing/2014/main" id="{70953FAD-CBDA-4F20-A2BC-9B1C329257CE}"/>
              </a:ext>
            </a:extLst>
          </p:cNvPr>
          <p:cNvSpPr/>
          <p:nvPr/>
        </p:nvSpPr>
        <p:spPr bwMode="auto">
          <a:xfrm>
            <a:off x="3695841" y="980728"/>
            <a:ext cx="1752317" cy="1913399"/>
          </a:xfrm>
          <a:custGeom>
            <a:avLst/>
            <a:gdLst>
              <a:gd name="T0" fmla="*/ 709 w 1419"/>
              <a:gd name="T1" fmla="*/ 1549 h 1549"/>
              <a:gd name="T2" fmla="*/ 614 w 1419"/>
              <a:gd name="T3" fmla="*/ 1484 h 1549"/>
              <a:gd name="T4" fmla="*/ 537 w 1419"/>
              <a:gd name="T5" fmla="*/ 1292 h 1549"/>
              <a:gd name="T6" fmla="*/ 151 w 1419"/>
              <a:gd name="T7" fmla="*/ 1165 h 1549"/>
              <a:gd name="T8" fmla="*/ 0 w 1419"/>
              <a:gd name="T9" fmla="*/ 653 h 1549"/>
              <a:gd name="T10" fmla="*/ 151 w 1419"/>
              <a:gd name="T11" fmla="*/ 139 h 1549"/>
              <a:gd name="T12" fmla="*/ 709 w 1419"/>
              <a:gd name="T13" fmla="*/ 0 h 1549"/>
              <a:gd name="T14" fmla="*/ 1267 w 1419"/>
              <a:gd name="T15" fmla="*/ 139 h 1549"/>
              <a:gd name="T16" fmla="*/ 1419 w 1419"/>
              <a:gd name="T17" fmla="*/ 653 h 1549"/>
              <a:gd name="T18" fmla="*/ 1267 w 1419"/>
              <a:gd name="T19" fmla="*/ 1165 h 1549"/>
              <a:gd name="T20" fmla="*/ 881 w 1419"/>
              <a:gd name="T21" fmla="*/ 1292 h 1549"/>
              <a:gd name="T22" fmla="*/ 804 w 1419"/>
              <a:gd name="T23" fmla="*/ 1484 h 1549"/>
              <a:gd name="T24" fmla="*/ 709 w 1419"/>
              <a:gd name="T25" fmla="*/ 1549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9" h="1549">
                <a:moveTo>
                  <a:pt x="709" y="1549"/>
                </a:moveTo>
                <a:cubicBezTo>
                  <a:pt x="667" y="1549"/>
                  <a:pt x="630" y="1523"/>
                  <a:pt x="614" y="1484"/>
                </a:cubicBezTo>
                <a:cubicBezTo>
                  <a:pt x="537" y="1292"/>
                  <a:pt x="537" y="1292"/>
                  <a:pt x="537" y="1292"/>
                </a:cubicBezTo>
                <a:cubicBezTo>
                  <a:pt x="397" y="1273"/>
                  <a:pt x="224" y="1230"/>
                  <a:pt x="151" y="1165"/>
                </a:cubicBezTo>
                <a:cubicBezTo>
                  <a:pt x="52" y="1077"/>
                  <a:pt x="0" y="811"/>
                  <a:pt x="0" y="653"/>
                </a:cubicBezTo>
                <a:cubicBezTo>
                  <a:pt x="0" y="494"/>
                  <a:pt x="52" y="227"/>
                  <a:pt x="151" y="139"/>
                </a:cubicBezTo>
                <a:cubicBezTo>
                  <a:pt x="241" y="59"/>
                  <a:pt x="520" y="0"/>
                  <a:pt x="709" y="0"/>
                </a:cubicBezTo>
                <a:cubicBezTo>
                  <a:pt x="898" y="0"/>
                  <a:pt x="1177" y="59"/>
                  <a:pt x="1267" y="139"/>
                </a:cubicBezTo>
                <a:cubicBezTo>
                  <a:pt x="1366" y="227"/>
                  <a:pt x="1419" y="494"/>
                  <a:pt x="1419" y="653"/>
                </a:cubicBezTo>
                <a:cubicBezTo>
                  <a:pt x="1419" y="811"/>
                  <a:pt x="1366" y="1077"/>
                  <a:pt x="1267" y="1165"/>
                </a:cubicBezTo>
                <a:cubicBezTo>
                  <a:pt x="1194" y="1230"/>
                  <a:pt x="1021" y="1273"/>
                  <a:pt x="881" y="1292"/>
                </a:cubicBezTo>
                <a:cubicBezTo>
                  <a:pt x="804" y="1484"/>
                  <a:pt x="804" y="1484"/>
                  <a:pt x="804" y="1484"/>
                </a:cubicBezTo>
                <a:cubicBezTo>
                  <a:pt x="788" y="1523"/>
                  <a:pt x="751" y="1549"/>
                  <a:pt x="709" y="1549"/>
                </a:cubicBezTo>
                <a:close/>
              </a:path>
            </a:pathLst>
          </a:custGeom>
          <a:gradFill flip="none" rotWithShape="1">
            <a:gsLst>
              <a:gs pos="100000">
                <a:schemeClr val="bg1">
                  <a:lumMod val="95000"/>
                </a:schemeClr>
              </a:gs>
              <a:gs pos="0">
                <a:schemeClr val="bg2">
                  <a:lumMod val="95000"/>
                </a:schemeClr>
              </a:gs>
            </a:gsLst>
            <a:lin ang="5400000" scaled="1"/>
            <a:tileRect/>
          </a:gra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51" name="Freeform 17">
            <a:extLst>
              <a:ext uri="{FF2B5EF4-FFF2-40B4-BE49-F238E27FC236}">
                <a16:creationId xmlns:a16="http://schemas.microsoft.com/office/drawing/2014/main" id="{5FC75C66-42DA-497C-A597-19F6CC32B57D}"/>
              </a:ext>
            </a:extLst>
          </p:cNvPr>
          <p:cNvSpPr/>
          <p:nvPr/>
        </p:nvSpPr>
        <p:spPr bwMode="auto">
          <a:xfrm>
            <a:off x="3819286" y="1104173"/>
            <a:ext cx="1505427" cy="1668014"/>
          </a:xfrm>
          <a:custGeom>
            <a:avLst/>
            <a:gdLst>
              <a:gd name="T0" fmla="*/ 609 w 1219"/>
              <a:gd name="T1" fmla="*/ 0 h 1350"/>
              <a:gd name="T2" fmla="*/ 118 w 1219"/>
              <a:gd name="T3" fmla="*/ 114 h 1350"/>
              <a:gd name="T4" fmla="*/ 0 w 1219"/>
              <a:gd name="T5" fmla="*/ 553 h 1350"/>
              <a:gd name="T6" fmla="*/ 118 w 1219"/>
              <a:gd name="T7" fmla="*/ 990 h 1350"/>
              <a:gd name="T8" fmla="*/ 502 w 1219"/>
              <a:gd name="T9" fmla="*/ 1099 h 1350"/>
              <a:gd name="T10" fmla="*/ 510 w 1219"/>
              <a:gd name="T11" fmla="*/ 1105 h 1350"/>
              <a:gd name="T12" fmla="*/ 607 w 1219"/>
              <a:gd name="T13" fmla="*/ 1347 h 1350"/>
              <a:gd name="T14" fmla="*/ 611 w 1219"/>
              <a:gd name="T15" fmla="*/ 1347 h 1350"/>
              <a:gd name="T16" fmla="*/ 708 w 1219"/>
              <a:gd name="T17" fmla="*/ 1105 h 1350"/>
              <a:gd name="T18" fmla="*/ 716 w 1219"/>
              <a:gd name="T19" fmla="*/ 1099 h 1350"/>
              <a:gd name="T20" fmla="*/ 1101 w 1219"/>
              <a:gd name="T21" fmla="*/ 990 h 1350"/>
              <a:gd name="T22" fmla="*/ 1219 w 1219"/>
              <a:gd name="T23" fmla="*/ 553 h 1350"/>
              <a:gd name="T24" fmla="*/ 1101 w 1219"/>
              <a:gd name="T25" fmla="*/ 114 h 1350"/>
              <a:gd name="T26" fmla="*/ 609 w 1219"/>
              <a:gd name="T27" fmla="*/ 0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9" h="1350">
                <a:moveTo>
                  <a:pt x="609" y="0"/>
                </a:moveTo>
                <a:cubicBezTo>
                  <a:pt x="422" y="0"/>
                  <a:pt x="179" y="59"/>
                  <a:pt x="118" y="114"/>
                </a:cubicBezTo>
                <a:cubicBezTo>
                  <a:pt x="56" y="168"/>
                  <a:pt x="0" y="386"/>
                  <a:pt x="0" y="553"/>
                </a:cubicBezTo>
                <a:cubicBezTo>
                  <a:pt x="0" y="719"/>
                  <a:pt x="56" y="936"/>
                  <a:pt x="118" y="990"/>
                </a:cubicBezTo>
                <a:cubicBezTo>
                  <a:pt x="168" y="1035"/>
                  <a:pt x="339" y="1083"/>
                  <a:pt x="502" y="1099"/>
                </a:cubicBezTo>
                <a:cubicBezTo>
                  <a:pt x="506" y="1099"/>
                  <a:pt x="509" y="1102"/>
                  <a:pt x="510" y="1105"/>
                </a:cubicBezTo>
                <a:cubicBezTo>
                  <a:pt x="607" y="1347"/>
                  <a:pt x="607" y="1347"/>
                  <a:pt x="607" y="1347"/>
                </a:cubicBezTo>
                <a:cubicBezTo>
                  <a:pt x="608" y="1350"/>
                  <a:pt x="610" y="1350"/>
                  <a:pt x="611" y="1347"/>
                </a:cubicBezTo>
                <a:cubicBezTo>
                  <a:pt x="708" y="1105"/>
                  <a:pt x="708" y="1105"/>
                  <a:pt x="708" y="1105"/>
                </a:cubicBezTo>
                <a:cubicBezTo>
                  <a:pt x="709" y="1102"/>
                  <a:pt x="713" y="1099"/>
                  <a:pt x="716" y="1099"/>
                </a:cubicBezTo>
                <a:cubicBezTo>
                  <a:pt x="879" y="1083"/>
                  <a:pt x="1051" y="1035"/>
                  <a:pt x="1101" y="990"/>
                </a:cubicBezTo>
                <a:cubicBezTo>
                  <a:pt x="1162" y="936"/>
                  <a:pt x="1219" y="719"/>
                  <a:pt x="1219" y="553"/>
                </a:cubicBezTo>
                <a:cubicBezTo>
                  <a:pt x="1219" y="386"/>
                  <a:pt x="1162" y="168"/>
                  <a:pt x="1101" y="114"/>
                </a:cubicBezTo>
                <a:cubicBezTo>
                  <a:pt x="1039" y="59"/>
                  <a:pt x="797" y="0"/>
                  <a:pt x="609" y="0"/>
                </a:cubicBezTo>
                <a:close/>
              </a:path>
            </a:pathLst>
          </a:custGeom>
          <a:solidFill>
            <a:srgbClr val="0070C0"/>
          </a:solidFill>
          <a:ln w="19050">
            <a:solidFill>
              <a:schemeClr val="bg1"/>
            </a:solidFill>
          </a:ln>
        </p:spPr>
        <p:txBody>
          <a:bodyPr vert="horz" wrap="square" lIns="91440" tIns="45720" rIns="91440" bIns="45720" numCol="1" anchor="ctr"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endParaRPr lang="zh-CN" altLang="en-US" b="0">
              <a:solidFill>
                <a:schemeClr val="bg1"/>
              </a:solidFill>
              <a:ea typeface="微软雅黑" panose="020B0503020204020204" pitchFamily="34" charset="-122"/>
              <a:sym typeface="Times New Roman" panose="02020603050405020304" pitchFamily="18" charset="0"/>
            </a:endParaRPr>
          </a:p>
        </p:txBody>
      </p:sp>
      <p:sp>
        <p:nvSpPr>
          <p:cNvPr id="63" name="Rectangle 3">
            <a:extLst>
              <a:ext uri="{FF2B5EF4-FFF2-40B4-BE49-F238E27FC236}">
                <a16:creationId xmlns:a16="http://schemas.microsoft.com/office/drawing/2014/main" id="{AC63A353-D889-4390-8D36-581108696A61}"/>
              </a:ext>
            </a:extLst>
          </p:cNvPr>
          <p:cNvSpPr>
            <a:spLocks noChangeArrowheads="1"/>
          </p:cNvSpPr>
          <p:nvPr/>
        </p:nvSpPr>
        <p:spPr bwMode="auto">
          <a:xfrm>
            <a:off x="2105660" y="2274976"/>
            <a:ext cx="1091208" cy="762000"/>
          </a:xfrm>
          <a:prstGeom prst="rect">
            <a:avLst/>
          </a:prstGeom>
          <a:noFill/>
          <a:ln w="9525">
            <a:noFill/>
            <a:miter lim="800000"/>
            <a:headEnd/>
            <a:tailEnd/>
          </a:ln>
        </p:spPr>
        <p:txBody>
          <a:bodyPr wrap="none" anchor="ctr"/>
          <a:lstStyle/>
          <a:p>
            <a:pPr algn="ctr" eaLnBrk="1" hangingPunct="1"/>
            <a:r>
              <a:rPr lang="zh-CN" altLang="en-US" b="0">
                <a:solidFill>
                  <a:schemeClr val="bg1"/>
                </a:solidFill>
                <a:ea typeface="微软雅黑" panose="020B0503020204020204" pitchFamily="34" charset="-122"/>
                <a:sym typeface="Times New Roman" panose="02020603050405020304" pitchFamily="18" charset="0"/>
              </a:rPr>
              <a:t>数据库</a:t>
            </a:r>
            <a:endParaRPr lang="en-US" altLang="zh-CN" b="0">
              <a:solidFill>
                <a:schemeClr val="bg1"/>
              </a:solidFill>
              <a:ea typeface="微软雅黑" panose="020B0503020204020204" pitchFamily="34" charset="-122"/>
              <a:sym typeface="Times New Roman" panose="02020603050405020304" pitchFamily="18" charset="0"/>
            </a:endParaRPr>
          </a:p>
          <a:p>
            <a:pPr algn="ctr" eaLnBrk="1" hangingPunct="1"/>
            <a:r>
              <a:rPr lang="zh-CN" altLang="en-US" b="0">
                <a:solidFill>
                  <a:schemeClr val="bg1"/>
                </a:solidFill>
                <a:ea typeface="微软雅黑" panose="020B0503020204020204" pitchFamily="34" charset="-122"/>
                <a:sym typeface="Times New Roman" panose="02020603050405020304" pitchFamily="18" charset="0"/>
              </a:rPr>
              <a:t>技术</a:t>
            </a:r>
          </a:p>
        </p:txBody>
      </p:sp>
      <p:sp>
        <p:nvSpPr>
          <p:cNvPr id="64" name="Rectangle 4">
            <a:extLst>
              <a:ext uri="{FF2B5EF4-FFF2-40B4-BE49-F238E27FC236}">
                <a16:creationId xmlns:a16="http://schemas.microsoft.com/office/drawing/2014/main" id="{6FC2E298-7F24-4382-BAB3-9BDF3C98365F}"/>
              </a:ext>
            </a:extLst>
          </p:cNvPr>
          <p:cNvSpPr>
            <a:spLocks noChangeArrowheads="1"/>
          </p:cNvSpPr>
          <p:nvPr/>
        </p:nvSpPr>
        <p:spPr bwMode="auto">
          <a:xfrm>
            <a:off x="3912322" y="1533584"/>
            <a:ext cx="1319356" cy="484018"/>
          </a:xfrm>
          <a:prstGeom prst="rect">
            <a:avLst/>
          </a:prstGeom>
          <a:noFill/>
          <a:ln w="9525">
            <a:noFill/>
            <a:miter lim="800000"/>
            <a:headEnd/>
            <a:tailEnd/>
          </a:ln>
        </p:spPr>
        <p:txBody>
          <a:bodyPr wrap="none" anchor="ctr"/>
          <a:lstStyle/>
          <a:p>
            <a:pPr algn="ctr" eaLnBrk="1" hangingPunct="1"/>
            <a:r>
              <a:rPr lang="zh-CN" altLang="en-US" b="0">
                <a:solidFill>
                  <a:schemeClr val="bg1"/>
                </a:solidFill>
                <a:ea typeface="微软雅黑" panose="020B0503020204020204" pitchFamily="34" charset="-122"/>
                <a:sym typeface="Times New Roman" panose="02020603050405020304" pitchFamily="18" charset="0"/>
              </a:rPr>
              <a:t>统计学</a:t>
            </a:r>
          </a:p>
        </p:txBody>
      </p:sp>
      <p:sp>
        <p:nvSpPr>
          <p:cNvPr id="65" name="Rectangle 5">
            <a:extLst>
              <a:ext uri="{FF2B5EF4-FFF2-40B4-BE49-F238E27FC236}">
                <a16:creationId xmlns:a16="http://schemas.microsoft.com/office/drawing/2014/main" id="{B51F6C6D-7C79-4BD6-9A43-E2F179278F6D}"/>
              </a:ext>
            </a:extLst>
          </p:cNvPr>
          <p:cNvSpPr>
            <a:spLocks noChangeArrowheads="1"/>
          </p:cNvSpPr>
          <p:nvPr/>
        </p:nvSpPr>
        <p:spPr bwMode="auto">
          <a:xfrm>
            <a:off x="5904082" y="4524476"/>
            <a:ext cx="1156612" cy="762000"/>
          </a:xfrm>
          <a:prstGeom prst="rect">
            <a:avLst/>
          </a:prstGeom>
          <a:noFill/>
          <a:ln w="9525">
            <a:noFill/>
            <a:miter lim="800000"/>
            <a:headEnd/>
            <a:tailEnd/>
          </a:ln>
        </p:spPr>
        <p:txBody>
          <a:bodyPr wrap="none" anchor="ctr"/>
          <a:lstStyle/>
          <a:p>
            <a:pPr algn="ctr" eaLnBrk="1" hangingPunct="1"/>
            <a:r>
              <a:rPr lang="zh-CN" altLang="en-US" b="0">
                <a:solidFill>
                  <a:schemeClr val="bg1"/>
                </a:solidFill>
                <a:ea typeface="微软雅黑" panose="020B0503020204020204" pitchFamily="34" charset="-122"/>
                <a:sym typeface="Times New Roman" panose="02020603050405020304" pitchFamily="18" charset="0"/>
              </a:rPr>
              <a:t>高性能</a:t>
            </a:r>
            <a:endParaRPr lang="en-US" altLang="zh-CN" b="0">
              <a:solidFill>
                <a:schemeClr val="bg1"/>
              </a:solidFill>
              <a:ea typeface="微软雅黑" panose="020B0503020204020204" pitchFamily="34" charset="-122"/>
              <a:sym typeface="Times New Roman" panose="02020603050405020304" pitchFamily="18" charset="0"/>
            </a:endParaRPr>
          </a:p>
          <a:p>
            <a:pPr algn="ctr" eaLnBrk="1" hangingPunct="1"/>
            <a:r>
              <a:rPr lang="zh-CN" altLang="en-US" b="0">
                <a:solidFill>
                  <a:schemeClr val="bg1"/>
                </a:solidFill>
                <a:ea typeface="微软雅黑" panose="020B0503020204020204" pitchFamily="34" charset="-122"/>
                <a:sym typeface="Times New Roman" panose="02020603050405020304" pitchFamily="18" charset="0"/>
              </a:rPr>
              <a:t>计算</a:t>
            </a:r>
          </a:p>
        </p:txBody>
      </p:sp>
      <p:sp>
        <p:nvSpPr>
          <p:cNvPr id="66" name="Rectangle 6">
            <a:extLst>
              <a:ext uri="{FF2B5EF4-FFF2-40B4-BE49-F238E27FC236}">
                <a16:creationId xmlns:a16="http://schemas.microsoft.com/office/drawing/2014/main" id="{43A7061D-227A-4714-870D-4E37B1228C1B}"/>
              </a:ext>
            </a:extLst>
          </p:cNvPr>
          <p:cNvSpPr>
            <a:spLocks noChangeArrowheads="1"/>
          </p:cNvSpPr>
          <p:nvPr/>
        </p:nvSpPr>
        <p:spPr bwMode="auto">
          <a:xfrm>
            <a:off x="4172065" y="5356625"/>
            <a:ext cx="792386" cy="762000"/>
          </a:xfrm>
          <a:prstGeom prst="rect">
            <a:avLst/>
          </a:prstGeom>
          <a:noFill/>
          <a:ln w="9525">
            <a:noFill/>
            <a:miter lim="800000"/>
            <a:headEnd/>
            <a:tailEnd/>
          </a:ln>
        </p:spPr>
        <p:txBody>
          <a:bodyPr wrap="none" anchor="ctr"/>
          <a:lstStyle/>
          <a:p>
            <a:pPr algn="ctr" eaLnBrk="1" hangingPunct="1"/>
            <a:r>
              <a:rPr lang="zh-CN" altLang="en-US" b="0">
                <a:solidFill>
                  <a:schemeClr val="bg1"/>
                </a:solidFill>
                <a:ea typeface="微软雅黑" panose="020B0503020204020204" pitchFamily="34" charset="-122"/>
                <a:sym typeface="Times New Roman" panose="02020603050405020304" pitchFamily="18" charset="0"/>
              </a:rPr>
              <a:t>人工</a:t>
            </a:r>
            <a:endParaRPr lang="en-US" altLang="zh-CN" b="0">
              <a:solidFill>
                <a:schemeClr val="bg1"/>
              </a:solidFill>
              <a:ea typeface="微软雅黑" panose="020B0503020204020204" pitchFamily="34" charset="-122"/>
              <a:sym typeface="Times New Roman" panose="02020603050405020304" pitchFamily="18" charset="0"/>
            </a:endParaRPr>
          </a:p>
          <a:p>
            <a:pPr algn="ctr" eaLnBrk="1" hangingPunct="1"/>
            <a:r>
              <a:rPr lang="zh-CN" altLang="en-US" b="0">
                <a:solidFill>
                  <a:schemeClr val="bg1"/>
                </a:solidFill>
                <a:ea typeface="微软雅黑" panose="020B0503020204020204" pitchFamily="34" charset="-122"/>
                <a:sym typeface="Times New Roman" panose="02020603050405020304" pitchFamily="18" charset="0"/>
              </a:rPr>
              <a:t>智能</a:t>
            </a:r>
          </a:p>
        </p:txBody>
      </p:sp>
      <p:sp>
        <p:nvSpPr>
          <p:cNvPr id="67" name="Rectangle 7">
            <a:extLst>
              <a:ext uri="{FF2B5EF4-FFF2-40B4-BE49-F238E27FC236}">
                <a16:creationId xmlns:a16="http://schemas.microsoft.com/office/drawing/2014/main" id="{DB70C2B3-1399-4CC7-BC44-D7EBC534CF96}"/>
              </a:ext>
            </a:extLst>
          </p:cNvPr>
          <p:cNvSpPr>
            <a:spLocks noChangeArrowheads="1"/>
          </p:cNvSpPr>
          <p:nvPr/>
        </p:nvSpPr>
        <p:spPr bwMode="auto">
          <a:xfrm>
            <a:off x="2218853" y="4486869"/>
            <a:ext cx="900857" cy="762000"/>
          </a:xfrm>
          <a:prstGeom prst="rect">
            <a:avLst/>
          </a:prstGeom>
          <a:noFill/>
          <a:ln w="9525">
            <a:noFill/>
            <a:miter lim="800000"/>
            <a:headEnd/>
            <a:tailEnd/>
          </a:ln>
        </p:spPr>
        <p:txBody>
          <a:bodyPr wrap="none" anchor="ctr"/>
          <a:lstStyle/>
          <a:p>
            <a:pPr algn="ctr" eaLnBrk="1" hangingPunct="1"/>
            <a:r>
              <a:rPr lang="zh-CN" altLang="en-US" b="0">
                <a:solidFill>
                  <a:schemeClr val="bg1"/>
                </a:solidFill>
                <a:ea typeface="微软雅黑" panose="020B0503020204020204" pitchFamily="34" charset="-122"/>
                <a:sym typeface="Times New Roman" panose="02020603050405020304" pitchFamily="18" charset="0"/>
              </a:rPr>
              <a:t>机器</a:t>
            </a:r>
            <a:endParaRPr lang="en-US" altLang="zh-CN" b="0">
              <a:solidFill>
                <a:schemeClr val="bg1"/>
              </a:solidFill>
              <a:ea typeface="微软雅黑" panose="020B0503020204020204" pitchFamily="34" charset="-122"/>
              <a:sym typeface="Times New Roman" panose="02020603050405020304" pitchFamily="18" charset="0"/>
            </a:endParaRPr>
          </a:p>
          <a:p>
            <a:pPr algn="ctr" eaLnBrk="1" hangingPunct="1"/>
            <a:r>
              <a:rPr lang="zh-CN" altLang="en-US" b="0">
                <a:solidFill>
                  <a:schemeClr val="bg1"/>
                </a:solidFill>
                <a:ea typeface="微软雅黑" panose="020B0503020204020204" pitchFamily="34" charset="-122"/>
                <a:sym typeface="Times New Roman" panose="02020603050405020304" pitchFamily="18" charset="0"/>
              </a:rPr>
              <a:t>学习</a:t>
            </a:r>
          </a:p>
        </p:txBody>
      </p:sp>
      <p:sp>
        <p:nvSpPr>
          <p:cNvPr id="68" name="Rectangle 8">
            <a:extLst>
              <a:ext uri="{FF2B5EF4-FFF2-40B4-BE49-F238E27FC236}">
                <a16:creationId xmlns:a16="http://schemas.microsoft.com/office/drawing/2014/main" id="{2C90C300-B9CD-409B-8346-6A1261933E21}"/>
              </a:ext>
            </a:extLst>
          </p:cNvPr>
          <p:cNvSpPr>
            <a:spLocks noChangeArrowheads="1"/>
          </p:cNvSpPr>
          <p:nvPr/>
        </p:nvSpPr>
        <p:spPr bwMode="auto">
          <a:xfrm>
            <a:off x="5822209" y="2351913"/>
            <a:ext cx="1320358" cy="608127"/>
          </a:xfrm>
          <a:prstGeom prst="rect">
            <a:avLst/>
          </a:prstGeom>
          <a:noFill/>
          <a:ln w="9525">
            <a:noFill/>
            <a:miter lim="800000"/>
            <a:headEnd/>
            <a:tailEnd/>
          </a:ln>
        </p:spPr>
        <p:txBody>
          <a:bodyPr wrap="none" anchor="ctr"/>
          <a:lstStyle/>
          <a:p>
            <a:pPr algn="ctr" eaLnBrk="1" hangingPunct="1">
              <a:lnSpc>
                <a:spcPct val="110000"/>
              </a:lnSpc>
              <a:spcBef>
                <a:spcPct val="20000"/>
              </a:spcBef>
              <a:buClr>
                <a:schemeClr val="folHlink"/>
              </a:buClr>
              <a:buSzPct val="60000"/>
              <a:buFont typeface="Wingdings" pitchFamily="2" charset="2"/>
              <a:buNone/>
            </a:pPr>
            <a:r>
              <a:rPr lang="zh-CN" altLang="en-US" b="0">
                <a:solidFill>
                  <a:schemeClr val="bg1"/>
                </a:solidFill>
                <a:ea typeface="微软雅黑" panose="020B0503020204020204" pitchFamily="34" charset="-122"/>
                <a:sym typeface="Times New Roman" panose="02020603050405020304" pitchFamily="18" charset="0"/>
              </a:rPr>
              <a:t>可视化</a:t>
            </a:r>
          </a:p>
        </p:txBody>
      </p:sp>
    </p:spTree>
    <p:extLst>
      <p:ext uri="{BB962C8B-B14F-4D97-AF65-F5344CB8AC3E}">
        <p14:creationId xmlns:p14="http://schemas.microsoft.com/office/powerpoint/2010/main" val="2730429444"/>
      </p:ext>
    </p:extLst>
  </p:cSld>
  <p:clrMapOvr>
    <a:masterClrMapping/>
  </p:clrMapOvr>
  <p:transition spd="med" advTm="20470">
    <p:split orient="vert"/>
  </p:transition>
</p:sld>
</file>

<file path=ppt/tags/tag1.xml><?xml version="1.0" encoding="utf-8"?>
<p:tagLst xmlns:a="http://schemas.openxmlformats.org/drawingml/2006/main" xmlns:r="http://schemas.openxmlformats.org/officeDocument/2006/relationships" xmlns:p="http://schemas.openxmlformats.org/presentationml/2006/main">
  <p:tag name="TIMING" val="|17.9"/>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TIMING" val="|17.9"/>
</p:tagLst>
</file>

<file path=ppt/tags/tag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heme/theme1.xml><?xml version="1.0" encoding="utf-8"?>
<a:theme xmlns:a="http://schemas.openxmlformats.org/drawingml/2006/main" name="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fomv45i">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数据挖掘与商务智能模版</Template>
  <TotalTime>7748</TotalTime>
  <Pages>0</Pages>
  <Words>2426</Words>
  <Characters>0</Characters>
  <Application>Microsoft Office PowerPoint</Application>
  <DocSecurity>0</DocSecurity>
  <PresentationFormat>全屏显示(4:3)</PresentationFormat>
  <Lines>0</Lines>
  <Paragraphs>563</Paragraphs>
  <Slides>51</Slides>
  <Notes>38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51</vt:i4>
      </vt:variant>
    </vt:vector>
  </HeadingPairs>
  <TitlesOfParts>
    <vt:vector size="63" baseType="lpstr">
      <vt:lpstr>等线</vt:lpstr>
      <vt:lpstr>楷体_GB2312</vt:lpstr>
      <vt:lpstr>微软雅黑</vt:lpstr>
      <vt:lpstr>微软雅黑 Light</vt:lpstr>
      <vt:lpstr>Arial</vt:lpstr>
      <vt:lpstr>Calibri</vt:lpstr>
      <vt:lpstr>Times New Roman</vt:lpstr>
      <vt:lpstr>Wingdings</vt:lpstr>
      <vt:lpstr>2_Office 主题​​</vt:lpstr>
      <vt:lpstr>Document</vt:lpstr>
      <vt:lpstr>Visio</vt:lpstr>
      <vt:lpstr>公式</vt:lpstr>
      <vt:lpstr>PowerPoint 演示文稿</vt:lpstr>
      <vt:lpstr>PowerPoint 演示文稿</vt:lpstr>
      <vt:lpstr>PowerPoint 演示文稿</vt:lpstr>
      <vt:lpstr>1.2 为什么要用数据挖掘</vt:lpstr>
      <vt:lpstr>PowerPoint 演示文稿</vt:lpstr>
      <vt:lpstr>PowerPoint 演示文稿</vt:lpstr>
      <vt:lpstr>1.3 KDD的出现</vt:lpstr>
      <vt:lpstr>1.4 数据挖掘的定义</vt:lpstr>
      <vt:lpstr>1.5 数据挖掘是多学科交叉的产物</vt:lpstr>
      <vt:lpstr>1.6 数据挖掘是智能化技术的核心</vt:lpstr>
      <vt:lpstr>1.7 本课程的前序课程</vt:lpstr>
      <vt:lpstr>PowerPoint 演示文稿</vt:lpstr>
      <vt:lpstr>PowerPoint 演示文稿</vt:lpstr>
      <vt:lpstr>PowerPoint 演示文稿</vt:lpstr>
      <vt:lpstr>2.2 数据挖掘过程</vt:lpstr>
      <vt:lpstr>PowerPoint 演示文稿</vt:lpstr>
      <vt:lpstr>PowerPoint 演示文稿</vt:lpstr>
      <vt:lpstr>3.1 MOOC资源—— 中国大学MOOC</vt:lpstr>
      <vt:lpstr>3.2 实践平台—— EDUCoder实训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5.2.1 分类分析 —— 第一步：学习建模</vt:lpstr>
      <vt:lpstr>5.2.1 分类分析 —— 第二步：分类测试</vt:lpstr>
      <vt:lpstr>5.2.2 数值预测 —— 第一步：学习建模</vt:lpstr>
      <vt:lpstr>5.2.2 数值预测 —— 第二步：预测测试</vt:lpstr>
      <vt:lpstr>5.2.4 分类案例-员工离职预测</vt:lpstr>
      <vt:lpstr>5.2.4 分类案例-员工离职预测</vt:lpstr>
      <vt:lpstr>5.2.5 数值预测案例</vt:lpstr>
      <vt:lpstr>5.2.5 数值预测案例</vt:lpstr>
      <vt:lpstr>5.2.6 分类技术</vt:lpstr>
      <vt:lpstr>PowerPoint 演示文稿</vt:lpstr>
      <vt:lpstr>5.3.1 聚类分析原理介绍</vt:lpstr>
      <vt:lpstr>PowerPoint 演示文稿</vt:lpstr>
      <vt:lpstr>PowerPoint 演示文稿</vt:lpstr>
      <vt:lpstr>PowerPoint 演示文稿</vt:lpstr>
      <vt:lpstr>PowerPoint 演示文稿</vt:lpstr>
      <vt:lpstr>5.4 数据挖掘过程</vt:lpstr>
      <vt:lpstr>PowerPoint 演示文稿</vt:lpstr>
      <vt:lpstr>PowerPoint 演示文稿</vt:lpstr>
    </vt:vector>
  </TitlesOfParts>
  <Company>Cambrian Ventures</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CS345 Data Mining</dc:title>
  <dc:creator>dingzhaoyun</dc:creator>
  <cp:lastModifiedBy>zyding</cp:lastModifiedBy>
  <cp:revision>1439</cp:revision>
  <dcterms:created xsi:type="dcterms:W3CDTF">2006-10-24T22:49:48Z</dcterms:created>
  <dcterms:modified xsi:type="dcterms:W3CDTF">2022-02-22T04:07:26Z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2052-8.1.0.3483</vt:lpwstr>
  </property>
</Properties>
</file>